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33CCFF"/>
    <a:srgbClr val="00CC00"/>
    <a:srgbClr val="990099"/>
    <a:srgbClr val="CC3399"/>
    <a:srgbClr val="FF6600"/>
    <a:srgbClr val="FF6699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6F3D-1552-4B8B-84A3-1259090CB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02CCA-83C5-48B3-A1C8-18D102D34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A6D99-E361-4E7F-BB16-FCD743493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4717-B01D-49B8-B654-E6E2395F1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244F-971D-4165-B2C7-3E6E5569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BC24-74F1-479E-AE10-2B69E92B1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381F-A8FF-41FA-9115-C4E450671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6FF8-0815-4CB5-BD1C-877996C2A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E9547-18C9-43B5-BA18-D97D2E5FD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5BE1-6FBF-4647-9155-AAB63076B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A8B17-DABE-4999-B4D3-B67F67A2E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699545-9962-417D-B8AF-04FB00489D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927600" y="2730500"/>
            <a:ext cx="531813" cy="53181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938713" y="2730500"/>
            <a:ext cx="5318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080704" y="2926763"/>
            <a:ext cx="7620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 rot="16200000">
            <a:off x="5480627" y="2982687"/>
            <a:ext cx="303213" cy="746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 rot="5400000">
            <a:off x="5934653" y="2977924"/>
            <a:ext cx="303212" cy="746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673600" y="3290888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4683125" y="3290888"/>
            <a:ext cx="10366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718175" y="3290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4683125" y="34432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5632450" y="34432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4759325" y="3443288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5621338" y="3443288"/>
            <a:ext cx="1905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4683125" y="3687763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4683125" y="384016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4683125" y="36798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4759325" y="3849688"/>
            <a:ext cx="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4759325" y="42386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4910138" y="4400550"/>
            <a:ext cx="579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5480050" y="4248150"/>
            <a:ext cx="15081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532313" y="3679825"/>
            <a:ext cx="150812" cy="161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3735388" y="3489325"/>
            <a:ext cx="684212" cy="5318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Camera</a:t>
            </a:r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7867533" y="2745945"/>
            <a:ext cx="76200" cy="531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4437063" y="3489325"/>
            <a:ext cx="76200" cy="531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5014913" y="3641725"/>
            <a:ext cx="379412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6957098" y="1152150"/>
            <a:ext cx="1949450" cy="1593795"/>
            <a:chOff x="6957098" y="1152150"/>
            <a:chExt cx="1949450" cy="1593795"/>
          </a:xfrm>
        </p:grpSpPr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7336573" y="1455731"/>
              <a:ext cx="574807" cy="12902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6957098" y="1152150"/>
              <a:ext cx="1949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Excitation Filter Wheel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784600" y="4049713"/>
            <a:ext cx="1130300" cy="706437"/>
            <a:chOff x="3784600" y="4049713"/>
            <a:chExt cx="1130300" cy="706437"/>
          </a:xfrm>
        </p:grpSpPr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3784600" y="4238625"/>
              <a:ext cx="11303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Emission </a:t>
              </a:r>
            </a:p>
            <a:p>
              <a:pPr algn="ctr"/>
              <a:r>
                <a:rPr lang="en-US" sz="1400"/>
                <a:t>Filter Wheel</a:t>
              </a:r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 flipV="1">
              <a:off x="4275138" y="4049713"/>
              <a:ext cx="171450" cy="274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254625" y="3490913"/>
            <a:ext cx="2701925" cy="517525"/>
            <a:chOff x="5254625" y="3490913"/>
            <a:chExt cx="2701925" cy="517525"/>
          </a:xfrm>
        </p:grpSpPr>
        <p:sp>
          <p:nvSpPr>
            <p:cNvPr id="8247" name="Text Box 55"/>
            <p:cNvSpPr txBox="1">
              <a:spLocks noChangeArrowheads="1"/>
            </p:cNvSpPr>
            <p:nvPr/>
          </p:nvSpPr>
          <p:spPr bwMode="auto">
            <a:xfrm>
              <a:off x="5595938" y="3490913"/>
              <a:ext cx="236061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Automated Interchangeable</a:t>
              </a:r>
            </a:p>
            <a:p>
              <a:pPr algn="ctr"/>
              <a:r>
                <a:rPr lang="en-US" sz="1400" dirty="0" err="1"/>
                <a:t>Dichroic</a:t>
              </a:r>
              <a:r>
                <a:rPr lang="en-US" sz="1400" dirty="0"/>
                <a:t> Mirror</a:t>
              </a:r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 flipH="1">
              <a:off x="5254625" y="3779838"/>
              <a:ext cx="5318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268420" y="2290575"/>
            <a:ext cx="758950" cy="758950"/>
            <a:chOff x="4268420" y="2290575"/>
            <a:chExt cx="758950" cy="758950"/>
          </a:xfrm>
        </p:grpSpPr>
        <p:sp>
          <p:nvSpPr>
            <p:cNvPr id="8251" name="Rectangle 59"/>
            <p:cNvSpPr>
              <a:spLocks noChangeArrowheads="1"/>
            </p:cNvSpPr>
            <p:nvPr/>
          </p:nvSpPr>
          <p:spPr bwMode="auto">
            <a:xfrm>
              <a:off x="4268420" y="2290575"/>
              <a:ext cx="736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Splitter</a:t>
              </a:r>
            </a:p>
          </p:txBody>
        </p:sp>
        <p:sp>
          <p:nvSpPr>
            <p:cNvPr id="8252" name="Line 60"/>
            <p:cNvSpPr>
              <a:spLocks noChangeShapeType="1"/>
            </p:cNvSpPr>
            <p:nvPr/>
          </p:nvSpPr>
          <p:spPr bwMode="auto">
            <a:xfrm>
              <a:off x="4742472" y="2594155"/>
              <a:ext cx="284898" cy="455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3" name="Line 61"/>
          <p:cNvSpPr>
            <a:spLocks noChangeShapeType="1"/>
          </p:cNvSpPr>
          <p:nvPr/>
        </p:nvSpPr>
        <p:spPr bwMode="auto">
          <a:xfrm flipH="1" flipV="1">
            <a:off x="5691188" y="4187825"/>
            <a:ext cx="22860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5838825" y="4164013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Microscopy Body</a:t>
            </a: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5771806" y="3262696"/>
            <a:ext cx="671979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  </a:t>
            </a:r>
            <a:r>
              <a:rPr lang="en-US" sz="1400" dirty="0" smtClean="0"/>
              <a:t>Lens</a:t>
            </a:r>
            <a:endParaRPr lang="en-US" sz="1400" dirty="0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H="1" flipV="1">
            <a:off x="5704536" y="3171965"/>
            <a:ext cx="233573" cy="1811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>
            <a:off x="6165795" y="315777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7994704" y="2030537"/>
            <a:ext cx="1011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Xenon </a:t>
            </a:r>
            <a:r>
              <a:rPr lang="en-US" sz="1400" dirty="0" smtClean="0"/>
              <a:t>Arc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/>
              <a:t>Lamp</a:t>
            </a:r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H="1">
            <a:off x="8417785" y="2471855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8081009" y="2699078"/>
            <a:ext cx="530225" cy="531813"/>
            <a:chOff x="2044700" y="2708275"/>
            <a:chExt cx="530225" cy="531813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044700" y="2784475"/>
              <a:ext cx="454025" cy="455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195513" y="2708275"/>
              <a:ext cx="152400" cy="76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2498725" y="2860675"/>
              <a:ext cx="76200" cy="76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498725" y="3121025"/>
              <a:ext cx="76200" cy="76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Litebulb"/>
            <p:cNvSpPr>
              <a:spLocks noEditPoints="1" noChangeArrowheads="1"/>
            </p:cNvSpPr>
            <p:nvPr/>
          </p:nvSpPr>
          <p:spPr bwMode="auto">
            <a:xfrm>
              <a:off x="2146300" y="2806700"/>
              <a:ext cx="227013" cy="3937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4938713" y="3489325"/>
            <a:ext cx="531812" cy="531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>
            <a:off x="2627313" y="3281363"/>
            <a:ext cx="14287" cy="208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>
            <a:off x="4456113" y="3355975"/>
            <a:ext cx="20637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>
            <a:off x="2641600" y="3371850"/>
            <a:ext cx="18176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79" name="Group 87"/>
          <p:cNvGrpSpPr>
            <a:grpSpLocks/>
          </p:cNvGrpSpPr>
          <p:nvPr/>
        </p:nvGrpSpPr>
        <p:grpSpPr bwMode="auto">
          <a:xfrm>
            <a:off x="1944688" y="5373688"/>
            <a:ext cx="1474787" cy="379412"/>
            <a:chOff x="1682" y="2549"/>
            <a:chExt cx="929" cy="239"/>
          </a:xfrm>
        </p:grpSpPr>
        <p:sp>
          <p:nvSpPr>
            <p:cNvPr id="8277" name="Rectangle 85"/>
            <p:cNvSpPr>
              <a:spLocks noChangeArrowheads="1"/>
            </p:cNvSpPr>
            <p:nvPr/>
          </p:nvSpPr>
          <p:spPr bwMode="auto">
            <a:xfrm>
              <a:off x="1703" y="2549"/>
              <a:ext cx="890" cy="2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Text Box 86"/>
            <p:cNvSpPr txBox="1">
              <a:spLocks noChangeArrowheads="1"/>
            </p:cNvSpPr>
            <p:nvPr/>
          </p:nvSpPr>
          <p:spPr bwMode="auto">
            <a:xfrm>
              <a:off x="1682" y="2581"/>
              <a:ext cx="9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Sutter Controller</a:t>
              </a:r>
            </a:p>
          </p:txBody>
        </p:sp>
      </p:grpSp>
      <p:grpSp>
        <p:nvGrpSpPr>
          <p:cNvPr id="8283" name="Group 91"/>
          <p:cNvGrpSpPr>
            <a:grpSpLocks/>
          </p:cNvGrpSpPr>
          <p:nvPr/>
        </p:nvGrpSpPr>
        <p:grpSpPr bwMode="auto">
          <a:xfrm>
            <a:off x="4419600" y="4865688"/>
            <a:ext cx="1593850" cy="1295400"/>
            <a:chOff x="2593" y="2414"/>
            <a:chExt cx="1004" cy="816"/>
          </a:xfrm>
        </p:grpSpPr>
        <p:sp>
          <p:nvSpPr>
            <p:cNvPr id="8280" name="Rectangle 88"/>
            <p:cNvSpPr>
              <a:spLocks noChangeArrowheads="1"/>
            </p:cNvSpPr>
            <p:nvPr/>
          </p:nvSpPr>
          <p:spPr bwMode="auto">
            <a:xfrm>
              <a:off x="2593" y="2447"/>
              <a:ext cx="1004" cy="7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1" name="Text Box 89"/>
            <p:cNvSpPr txBox="1">
              <a:spLocks noChangeArrowheads="1"/>
            </p:cNvSpPr>
            <p:nvPr/>
          </p:nvSpPr>
          <p:spPr bwMode="auto">
            <a:xfrm>
              <a:off x="2778" y="2414"/>
              <a:ext cx="6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Computer</a:t>
              </a:r>
            </a:p>
            <a:p>
              <a:pPr algn="ctr">
                <a:lnSpc>
                  <a:spcPct val="150000"/>
                </a:lnSpc>
              </a:pPr>
              <a:endParaRPr lang="en-US" sz="1400"/>
            </a:p>
            <a:p>
              <a:pPr algn="ctr"/>
              <a:r>
                <a:rPr lang="en-US" sz="1400"/>
                <a:t>MetaFluor</a:t>
              </a:r>
            </a:p>
          </p:txBody>
        </p:sp>
        <p:sp>
          <p:nvSpPr>
            <p:cNvPr id="8282" name="Text Box 90"/>
            <p:cNvSpPr txBox="1">
              <a:spLocks noChangeArrowheads="1"/>
            </p:cNvSpPr>
            <p:nvPr/>
          </p:nvSpPr>
          <p:spPr bwMode="auto">
            <a:xfrm>
              <a:off x="2598" y="2904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Image Acquisition</a:t>
              </a:r>
            </a:p>
            <a:p>
              <a:pPr algn="ctr"/>
              <a:r>
                <a:rPr lang="en-US" sz="1400"/>
                <a:t>Image Analysis</a:t>
              </a:r>
            </a:p>
          </p:txBody>
        </p:sp>
      </p:grpSp>
      <p:sp>
        <p:nvSpPr>
          <p:cNvPr id="8284" name="Line 92"/>
          <p:cNvSpPr>
            <a:spLocks noChangeShapeType="1"/>
          </p:cNvSpPr>
          <p:nvPr/>
        </p:nvSpPr>
        <p:spPr bwMode="auto">
          <a:xfrm>
            <a:off x="3433763" y="5600700"/>
            <a:ext cx="985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 flipH="1">
            <a:off x="3586163" y="3779838"/>
            <a:ext cx="150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3586163" y="3779838"/>
            <a:ext cx="0" cy="182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5226050" y="4006850"/>
            <a:ext cx="0" cy="911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>
            <a:off x="5103813" y="2697163"/>
            <a:ext cx="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>
            <a:off x="5256213" y="2697163"/>
            <a:ext cx="0" cy="3032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" name="Line 104"/>
          <p:cNvSpPr>
            <a:spLocks noChangeShapeType="1"/>
          </p:cNvSpPr>
          <p:nvPr/>
        </p:nvSpPr>
        <p:spPr bwMode="auto">
          <a:xfrm>
            <a:off x="5254625" y="3068638"/>
            <a:ext cx="0" cy="6842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2379663" y="460375"/>
            <a:ext cx="5029200" cy="2219325"/>
            <a:chOff x="2379663" y="460375"/>
            <a:chExt cx="5029200" cy="2219325"/>
          </a:xfrm>
        </p:grpSpPr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5035550" y="492125"/>
              <a:ext cx="303213" cy="4429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auto">
            <a:xfrm>
              <a:off x="5870575" y="1474788"/>
              <a:ext cx="303213" cy="746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>
              <a:off x="5111750" y="935038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>
              <a:off x="5264150" y="935038"/>
              <a:ext cx="0" cy="3635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auto">
            <a:xfrm>
              <a:off x="5035550" y="2605088"/>
              <a:ext cx="303213" cy="746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" name="Text Box 110"/>
            <p:cNvSpPr txBox="1">
              <a:spLocks noChangeArrowheads="1"/>
            </p:cNvSpPr>
            <p:nvPr/>
          </p:nvSpPr>
          <p:spPr bwMode="auto">
            <a:xfrm>
              <a:off x="2379663" y="820738"/>
              <a:ext cx="24241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Linear Polarized Fiber</a:t>
              </a:r>
              <a:r>
                <a:rPr lang="en-US"/>
                <a:t> </a:t>
              </a:r>
              <a:r>
                <a:rPr lang="en-US" sz="1400"/>
                <a:t>Laser</a:t>
              </a:r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 flipV="1">
              <a:off x="4741863" y="795338"/>
              <a:ext cx="255587" cy="2270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Rectangle 112"/>
            <p:cNvSpPr>
              <a:spLocks noChangeArrowheads="1"/>
            </p:cNvSpPr>
            <p:nvPr/>
          </p:nvSpPr>
          <p:spPr bwMode="auto">
            <a:xfrm>
              <a:off x="6130925" y="2081213"/>
              <a:ext cx="1277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Beam Steerer</a:t>
              </a:r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 flipH="1">
              <a:off x="6249988" y="2309813"/>
              <a:ext cx="152400" cy="15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114"/>
            <p:cNvSpPr>
              <a:spLocks noChangeShapeType="1"/>
            </p:cNvSpPr>
            <p:nvPr/>
          </p:nvSpPr>
          <p:spPr bwMode="auto">
            <a:xfrm flipH="1">
              <a:off x="6221413" y="744538"/>
              <a:ext cx="152400" cy="160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>
              <a:off x="5035550" y="1200150"/>
              <a:ext cx="303213" cy="150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Line 116"/>
            <p:cNvSpPr>
              <a:spLocks noChangeShapeType="1"/>
            </p:cNvSpPr>
            <p:nvPr/>
          </p:nvSpPr>
          <p:spPr bwMode="auto">
            <a:xfrm>
              <a:off x="5111750" y="1217613"/>
              <a:ext cx="835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>
              <a:off x="5264150" y="1298575"/>
              <a:ext cx="835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118"/>
            <p:cNvSpPr>
              <a:spLocks noChangeShapeType="1"/>
            </p:cNvSpPr>
            <p:nvPr/>
          </p:nvSpPr>
          <p:spPr bwMode="auto">
            <a:xfrm>
              <a:off x="5946775" y="12319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Line 119"/>
            <p:cNvSpPr>
              <a:spLocks noChangeShapeType="1"/>
            </p:cNvSpPr>
            <p:nvPr/>
          </p:nvSpPr>
          <p:spPr bwMode="auto">
            <a:xfrm>
              <a:off x="6099175" y="1274763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auto">
            <a:xfrm>
              <a:off x="5884863" y="2266950"/>
              <a:ext cx="365125" cy="3508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Line 121"/>
            <p:cNvSpPr>
              <a:spLocks noChangeShapeType="1"/>
            </p:cNvSpPr>
            <p:nvPr/>
          </p:nvSpPr>
          <p:spPr bwMode="auto">
            <a:xfrm>
              <a:off x="5946775" y="1550988"/>
              <a:ext cx="228600" cy="7588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Line 122"/>
            <p:cNvSpPr>
              <a:spLocks noChangeShapeType="1"/>
            </p:cNvSpPr>
            <p:nvPr/>
          </p:nvSpPr>
          <p:spPr bwMode="auto">
            <a:xfrm flipH="1">
              <a:off x="5946775" y="1565275"/>
              <a:ext cx="149225" cy="7445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Line 123"/>
            <p:cNvSpPr>
              <a:spLocks noChangeShapeType="1"/>
            </p:cNvSpPr>
            <p:nvPr/>
          </p:nvSpPr>
          <p:spPr bwMode="auto">
            <a:xfrm flipH="1">
              <a:off x="5021263" y="2324100"/>
              <a:ext cx="304800" cy="150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 flipH="1">
              <a:off x="5259388" y="2362200"/>
              <a:ext cx="762000" cy="9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 flipH="1">
              <a:off x="5111750" y="2460625"/>
              <a:ext cx="893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Line 126"/>
            <p:cNvSpPr>
              <a:spLocks noChangeShapeType="1"/>
            </p:cNvSpPr>
            <p:nvPr/>
          </p:nvSpPr>
          <p:spPr bwMode="auto">
            <a:xfrm>
              <a:off x="5111750" y="2460625"/>
              <a:ext cx="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>
              <a:off x="5264150" y="2386013"/>
              <a:ext cx="0" cy="2270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Rectangle 128"/>
            <p:cNvSpPr>
              <a:spLocks noChangeArrowheads="1"/>
            </p:cNvSpPr>
            <p:nvPr/>
          </p:nvSpPr>
          <p:spPr bwMode="auto">
            <a:xfrm rot="1739039">
              <a:off x="5899150" y="895350"/>
              <a:ext cx="455613" cy="3794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" name="Rectangle 129"/>
            <p:cNvSpPr>
              <a:spLocks noChangeArrowheads="1"/>
            </p:cNvSpPr>
            <p:nvPr/>
          </p:nvSpPr>
          <p:spPr bwMode="auto">
            <a:xfrm>
              <a:off x="6042025" y="460375"/>
              <a:ext cx="12144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/>
                <a:t>Piezoelectric Mirror </a:t>
              </a:r>
            </a:p>
          </p:txBody>
        </p:sp>
        <p:sp>
          <p:nvSpPr>
            <p:cNvPr id="8322" name="Rectangle 130"/>
            <p:cNvSpPr>
              <a:spLocks noChangeArrowheads="1"/>
            </p:cNvSpPr>
            <p:nvPr/>
          </p:nvSpPr>
          <p:spPr bwMode="auto">
            <a:xfrm>
              <a:off x="6173788" y="1682750"/>
              <a:ext cx="1139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Laser Beam</a:t>
              </a:r>
            </a:p>
          </p:txBody>
        </p: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 flipH="1">
              <a:off x="6094413" y="1836738"/>
              <a:ext cx="152400" cy="15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" name="AutoShape 132"/>
          <p:cNvSpPr>
            <a:spLocks noChangeArrowheads="1"/>
          </p:cNvSpPr>
          <p:nvPr/>
        </p:nvSpPr>
        <p:spPr bwMode="auto">
          <a:xfrm rot="5400000">
            <a:off x="6469801" y="2594769"/>
            <a:ext cx="227013" cy="835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5" name="AutoShape 133"/>
          <p:cNvSpPr>
            <a:spLocks noChangeArrowheads="1"/>
          </p:cNvSpPr>
          <p:nvPr/>
        </p:nvSpPr>
        <p:spPr bwMode="auto">
          <a:xfrm rot="16200000" flipH="1">
            <a:off x="7300290" y="2597944"/>
            <a:ext cx="227013" cy="835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6" name="Rectangle 134"/>
          <p:cNvSpPr>
            <a:spLocks noChangeArrowheads="1"/>
          </p:cNvSpPr>
          <p:nvPr/>
        </p:nvSpPr>
        <p:spPr bwMode="auto">
          <a:xfrm rot="16200000">
            <a:off x="5747327" y="2814412"/>
            <a:ext cx="225425" cy="381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8" name="AutoShape 136"/>
          <p:cNvSpPr>
            <a:spLocks noChangeArrowheads="1"/>
          </p:cNvSpPr>
          <p:nvPr/>
        </p:nvSpPr>
        <p:spPr bwMode="auto">
          <a:xfrm rot="10515234">
            <a:off x="5133975" y="3030538"/>
            <a:ext cx="155575" cy="719137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0" name="AutoShape 138"/>
          <p:cNvSpPr>
            <a:spLocks noChangeArrowheads="1"/>
          </p:cNvSpPr>
          <p:nvPr/>
        </p:nvSpPr>
        <p:spPr bwMode="auto">
          <a:xfrm>
            <a:off x="5178425" y="2973388"/>
            <a:ext cx="76200" cy="76200"/>
          </a:xfrm>
          <a:prstGeom prst="rtTriangle">
            <a:avLst/>
          </a:prstGeom>
          <a:gradFill rotWithShape="1">
            <a:gsLst>
              <a:gs pos="0">
                <a:srgbClr val="CC3399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1" name="Rectangle 139"/>
          <p:cNvSpPr>
            <a:spLocks noChangeArrowheads="1"/>
          </p:cNvSpPr>
          <p:nvPr/>
        </p:nvSpPr>
        <p:spPr bwMode="auto">
          <a:xfrm>
            <a:off x="6208657" y="2517775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Fluorescence</a:t>
            </a:r>
          </a:p>
        </p:txBody>
      </p:sp>
      <p:sp>
        <p:nvSpPr>
          <p:cNvPr id="8332" name="Line 140"/>
          <p:cNvSpPr>
            <a:spLocks noChangeShapeType="1"/>
          </p:cNvSpPr>
          <p:nvPr/>
        </p:nvSpPr>
        <p:spPr bwMode="auto">
          <a:xfrm flipH="1">
            <a:off x="6332482" y="2767013"/>
            <a:ext cx="152400" cy="150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7" name="AutoShape 135"/>
          <p:cNvSpPr>
            <a:spLocks noChangeArrowheads="1"/>
          </p:cNvSpPr>
          <p:nvPr/>
        </p:nvSpPr>
        <p:spPr bwMode="auto">
          <a:xfrm rot="5400000" flipH="1">
            <a:off x="5298711" y="2863057"/>
            <a:ext cx="228600" cy="315912"/>
          </a:xfrm>
          <a:custGeom>
            <a:avLst/>
            <a:gdLst>
              <a:gd name="G0" fmla="+- 5332 0 0"/>
              <a:gd name="G1" fmla="+- 21600 0 5332"/>
              <a:gd name="G2" fmla="*/ 5332 1 2"/>
              <a:gd name="G3" fmla="+- 21600 0 G2"/>
              <a:gd name="G4" fmla="+/ 5332 21600 2"/>
              <a:gd name="G5" fmla="+/ G1 0 2"/>
              <a:gd name="G6" fmla="*/ 21600 21600 5332"/>
              <a:gd name="G7" fmla="*/ G6 1 2"/>
              <a:gd name="G8" fmla="+- 21600 0 G7"/>
              <a:gd name="G9" fmla="*/ 21600 1 2"/>
              <a:gd name="G10" fmla="+- 5332 0 G9"/>
              <a:gd name="G11" fmla="?: G10 G8 0"/>
              <a:gd name="G12" fmla="?: G10 G7 21600"/>
              <a:gd name="T0" fmla="*/ 18934 w 21600"/>
              <a:gd name="T1" fmla="*/ 10800 h 21600"/>
              <a:gd name="T2" fmla="*/ 10800 w 21600"/>
              <a:gd name="T3" fmla="*/ 21600 h 21600"/>
              <a:gd name="T4" fmla="*/ 2666 w 21600"/>
              <a:gd name="T5" fmla="*/ 10800 h 21600"/>
              <a:gd name="T6" fmla="*/ 10800 w 21600"/>
              <a:gd name="T7" fmla="*/ 0 h 21600"/>
              <a:gd name="T8" fmla="*/ 4466 w 21600"/>
              <a:gd name="T9" fmla="*/ 4466 h 21600"/>
              <a:gd name="T10" fmla="*/ 17134 w 21600"/>
              <a:gd name="T11" fmla="*/ 171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32" y="21600"/>
                </a:lnTo>
                <a:lnTo>
                  <a:pt x="162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Line 98"/>
          <p:cNvSpPr>
            <a:spLocks noChangeShapeType="1"/>
          </p:cNvSpPr>
          <p:nvPr/>
        </p:nvSpPr>
        <p:spPr bwMode="auto">
          <a:xfrm>
            <a:off x="5103813" y="2849563"/>
            <a:ext cx="0" cy="911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7745076" y="2973631"/>
            <a:ext cx="531265" cy="75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7412468" y="3277211"/>
            <a:ext cx="1409360" cy="1294411"/>
            <a:chOff x="7412468" y="3277211"/>
            <a:chExt cx="1409360" cy="1294411"/>
          </a:xfrm>
        </p:grpSpPr>
        <p:cxnSp>
          <p:nvCxnSpPr>
            <p:cNvPr id="105" name="Straight Arrow Connector 104"/>
            <p:cNvCxnSpPr>
              <a:endCxn id="102" idx="1"/>
            </p:cNvCxnSpPr>
            <p:nvPr/>
          </p:nvCxnSpPr>
          <p:spPr>
            <a:xfrm rot="5400000" flipH="1" flipV="1">
              <a:off x="7483904" y="3661146"/>
              <a:ext cx="910740" cy="14287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52"/>
            <p:cNvSpPr txBox="1">
              <a:spLocks noChangeArrowheads="1"/>
            </p:cNvSpPr>
            <p:nvPr/>
          </p:nvSpPr>
          <p:spPr bwMode="auto">
            <a:xfrm>
              <a:off x="7412468" y="4263845"/>
              <a:ext cx="14093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Neutral Density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/>
      <p:bldP spid="8256" grpId="0" animBg="1"/>
      <p:bldP spid="8257" grpId="0" animBg="1"/>
      <p:bldP spid="8331" grpId="0"/>
      <p:bldP spid="83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80830" y="231267"/>
          <a:ext cx="318759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</a:tblGrid>
              <a:tr h="24892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27370" y="231267"/>
          <a:ext cx="318759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</a:tblGrid>
              <a:tr h="24892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0830" y="3732580"/>
          <a:ext cx="3187590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</a:tblGrid>
              <a:tr h="2489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A/B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alpha val="29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7769" y="-621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5795" y="-621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460305" y="610742"/>
            <a:ext cx="2293257" cy="2120425"/>
          </a:xfrm>
          <a:custGeom>
            <a:avLst/>
            <a:gdLst>
              <a:gd name="connsiteX0" fmla="*/ 145143 w 2293257"/>
              <a:gd name="connsiteY0" fmla="*/ 754743 h 2120425"/>
              <a:gd name="connsiteX1" fmla="*/ 87086 w 2293257"/>
              <a:gd name="connsiteY1" fmla="*/ 769257 h 2120425"/>
              <a:gd name="connsiteX2" fmla="*/ 0 w 2293257"/>
              <a:gd name="connsiteY2" fmla="*/ 957943 h 2120425"/>
              <a:gd name="connsiteX3" fmla="*/ 14515 w 2293257"/>
              <a:gd name="connsiteY3" fmla="*/ 1103086 h 2120425"/>
              <a:gd name="connsiteX4" fmla="*/ 43543 w 2293257"/>
              <a:gd name="connsiteY4" fmla="*/ 1320800 h 2120425"/>
              <a:gd name="connsiteX5" fmla="*/ 72572 w 2293257"/>
              <a:gd name="connsiteY5" fmla="*/ 1494972 h 2120425"/>
              <a:gd name="connsiteX6" fmla="*/ 159657 w 2293257"/>
              <a:gd name="connsiteY6" fmla="*/ 1640115 h 2120425"/>
              <a:gd name="connsiteX7" fmla="*/ 203200 w 2293257"/>
              <a:gd name="connsiteY7" fmla="*/ 1669143 h 2120425"/>
              <a:gd name="connsiteX8" fmla="*/ 290286 w 2293257"/>
              <a:gd name="connsiteY8" fmla="*/ 1756229 h 2120425"/>
              <a:gd name="connsiteX9" fmla="*/ 348343 w 2293257"/>
              <a:gd name="connsiteY9" fmla="*/ 1785257 h 2120425"/>
              <a:gd name="connsiteX10" fmla="*/ 391886 w 2293257"/>
              <a:gd name="connsiteY10" fmla="*/ 1814286 h 2120425"/>
              <a:gd name="connsiteX11" fmla="*/ 537029 w 2293257"/>
              <a:gd name="connsiteY11" fmla="*/ 1886857 h 2120425"/>
              <a:gd name="connsiteX12" fmla="*/ 653143 w 2293257"/>
              <a:gd name="connsiteY12" fmla="*/ 1959429 h 2120425"/>
              <a:gd name="connsiteX13" fmla="*/ 769257 w 2293257"/>
              <a:gd name="connsiteY13" fmla="*/ 1988457 h 2120425"/>
              <a:gd name="connsiteX14" fmla="*/ 899886 w 2293257"/>
              <a:gd name="connsiteY14" fmla="*/ 2032000 h 2120425"/>
              <a:gd name="connsiteX15" fmla="*/ 1219200 w 2293257"/>
              <a:gd name="connsiteY15" fmla="*/ 2104572 h 2120425"/>
              <a:gd name="connsiteX16" fmla="*/ 1582057 w 2293257"/>
              <a:gd name="connsiteY16" fmla="*/ 2090057 h 2120425"/>
              <a:gd name="connsiteX17" fmla="*/ 1785257 w 2293257"/>
              <a:gd name="connsiteY17" fmla="*/ 2061029 h 2120425"/>
              <a:gd name="connsiteX18" fmla="*/ 1973943 w 2293257"/>
              <a:gd name="connsiteY18" fmla="*/ 2032000 h 2120425"/>
              <a:gd name="connsiteX19" fmla="*/ 2104572 w 2293257"/>
              <a:gd name="connsiteY19" fmla="*/ 2002972 h 2120425"/>
              <a:gd name="connsiteX20" fmla="*/ 2148115 w 2293257"/>
              <a:gd name="connsiteY20" fmla="*/ 1973943 h 2120425"/>
              <a:gd name="connsiteX21" fmla="*/ 2191657 w 2293257"/>
              <a:gd name="connsiteY21" fmla="*/ 1901372 h 2120425"/>
              <a:gd name="connsiteX22" fmla="*/ 2206172 w 2293257"/>
              <a:gd name="connsiteY22" fmla="*/ 1814286 h 2120425"/>
              <a:gd name="connsiteX23" fmla="*/ 2220686 w 2293257"/>
              <a:gd name="connsiteY23" fmla="*/ 1756229 h 2120425"/>
              <a:gd name="connsiteX24" fmla="*/ 2235200 w 2293257"/>
              <a:gd name="connsiteY24" fmla="*/ 1233715 h 2120425"/>
              <a:gd name="connsiteX25" fmla="*/ 2249715 w 2293257"/>
              <a:gd name="connsiteY25" fmla="*/ 1175657 h 2120425"/>
              <a:gd name="connsiteX26" fmla="*/ 2264229 w 2293257"/>
              <a:gd name="connsiteY26" fmla="*/ 1088572 h 2120425"/>
              <a:gd name="connsiteX27" fmla="*/ 2293257 w 2293257"/>
              <a:gd name="connsiteY27" fmla="*/ 798286 h 2120425"/>
              <a:gd name="connsiteX28" fmla="*/ 2278743 w 2293257"/>
              <a:gd name="connsiteY28" fmla="*/ 362857 h 2120425"/>
              <a:gd name="connsiteX29" fmla="*/ 2206172 w 2293257"/>
              <a:gd name="connsiteY29" fmla="*/ 261257 h 2120425"/>
              <a:gd name="connsiteX30" fmla="*/ 2104572 w 2293257"/>
              <a:gd name="connsiteY30" fmla="*/ 217715 h 2120425"/>
              <a:gd name="connsiteX31" fmla="*/ 1973943 w 2293257"/>
              <a:gd name="connsiteY31" fmla="*/ 145143 h 2120425"/>
              <a:gd name="connsiteX32" fmla="*/ 1857829 w 2293257"/>
              <a:gd name="connsiteY32" fmla="*/ 116115 h 2120425"/>
              <a:gd name="connsiteX33" fmla="*/ 1799772 w 2293257"/>
              <a:gd name="connsiteY33" fmla="*/ 87086 h 2120425"/>
              <a:gd name="connsiteX34" fmla="*/ 1712686 w 2293257"/>
              <a:gd name="connsiteY34" fmla="*/ 72572 h 2120425"/>
              <a:gd name="connsiteX35" fmla="*/ 1640115 w 2293257"/>
              <a:gd name="connsiteY35" fmla="*/ 58057 h 2120425"/>
              <a:gd name="connsiteX36" fmla="*/ 1582057 w 2293257"/>
              <a:gd name="connsiteY36" fmla="*/ 43543 h 2120425"/>
              <a:gd name="connsiteX37" fmla="*/ 1480457 w 2293257"/>
              <a:gd name="connsiteY37" fmla="*/ 29029 h 2120425"/>
              <a:gd name="connsiteX38" fmla="*/ 1422400 w 2293257"/>
              <a:gd name="connsiteY38" fmla="*/ 14515 h 2120425"/>
              <a:gd name="connsiteX39" fmla="*/ 1335315 w 2293257"/>
              <a:gd name="connsiteY39" fmla="*/ 0 h 2120425"/>
              <a:gd name="connsiteX40" fmla="*/ 1059543 w 2293257"/>
              <a:gd name="connsiteY40" fmla="*/ 14515 h 2120425"/>
              <a:gd name="connsiteX41" fmla="*/ 986972 w 2293257"/>
              <a:gd name="connsiteY41" fmla="*/ 43543 h 2120425"/>
              <a:gd name="connsiteX42" fmla="*/ 899886 w 2293257"/>
              <a:gd name="connsiteY42" fmla="*/ 72572 h 2120425"/>
              <a:gd name="connsiteX43" fmla="*/ 711200 w 2293257"/>
              <a:gd name="connsiteY43" fmla="*/ 174172 h 2120425"/>
              <a:gd name="connsiteX44" fmla="*/ 667657 w 2293257"/>
              <a:gd name="connsiteY44" fmla="*/ 188686 h 2120425"/>
              <a:gd name="connsiteX45" fmla="*/ 537029 w 2293257"/>
              <a:gd name="connsiteY45" fmla="*/ 261257 h 2120425"/>
              <a:gd name="connsiteX46" fmla="*/ 391886 w 2293257"/>
              <a:gd name="connsiteY46" fmla="*/ 362857 h 2120425"/>
              <a:gd name="connsiteX47" fmla="*/ 348343 w 2293257"/>
              <a:gd name="connsiteY47" fmla="*/ 391886 h 2120425"/>
              <a:gd name="connsiteX48" fmla="*/ 304800 w 2293257"/>
              <a:gd name="connsiteY48" fmla="*/ 406400 h 2120425"/>
              <a:gd name="connsiteX49" fmla="*/ 203200 w 2293257"/>
              <a:gd name="connsiteY49" fmla="*/ 449943 h 2120425"/>
              <a:gd name="connsiteX50" fmla="*/ 159657 w 2293257"/>
              <a:gd name="connsiteY50" fmla="*/ 478972 h 2120425"/>
              <a:gd name="connsiteX51" fmla="*/ 58057 w 2293257"/>
              <a:gd name="connsiteY51" fmla="*/ 609600 h 2120425"/>
              <a:gd name="connsiteX52" fmla="*/ 14515 w 2293257"/>
              <a:gd name="connsiteY52" fmla="*/ 740229 h 2120425"/>
              <a:gd name="connsiteX53" fmla="*/ 0 w 2293257"/>
              <a:gd name="connsiteY53" fmla="*/ 783772 h 2120425"/>
              <a:gd name="connsiteX54" fmla="*/ 72572 w 2293257"/>
              <a:gd name="connsiteY54" fmla="*/ 798286 h 21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93257" h="2120425">
                <a:moveTo>
                  <a:pt x="145143" y="754743"/>
                </a:moveTo>
                <a:cubicBezTo>
                  <a:pt x="125791" y="759581"/>
                  <a:pt x="100339" y="754348"/>
                  <a:pt x="87086" y="769257"/>
                </a:cubicBezTo>
                <a:cubicBezTo>
                  <a:pt x="61740" y="797772"/>
                  <a:pt x="18391" y="911966"/>
                  <a:pt x="0" y="957943"/>
                </a:cubicBezTo>
                <a:cubicBezTo>
                  <a:pt x="4838" y="1006324"/>
                  <a:pt x="9145" y="1054761"/>
                  <a:pt x="14515" y="1103086"/>
                </a:cubicBezTo>
                <a:cubicBezTo>
                  <a:pt x="37360" y="1308688"/>
                  <a:pt x="19928" y="1131872"/>
                  <a:pt x="43543" y="1320800"/>
                </a:cubicBezTo>
                <a:cubicBezTo>
                  <a:pt x="53051" y="1396863"/>
                  <a:pt x="46540" y="1434232"/>
                  <a:pt x="72572" y="1494972"/>
                </a:cubicBezTo>
                <a:cubicBezTo>
                  <a:pt x="86553" y="1527593"/>
                  <a:pt x="139020" y="1626357"/>
                  <a:pt x="159657" y="1640115"/>
                </a:cubicBezTo>
                <a:cubicBezTo>
                  <a:pt x="174171" y="1649791"/>
                  <a:pt x="190162" y="1657554"/>
                  <a:pt x="203200" y="1669143"/>
                </a:cubicBezTo>
                <a:cubicBezTo>
                  <a:pt x="233883" y="1696417"/>
                  <a:pt x="253567" y="1737870"/>
                  <a:pt x="290286" y="1756229"/>
                </a:cubicBezTo>
                <a:cubicBezTo>
                  <a:pt x="309638" y="1765905"/>
                  <a:pt x="329557" y="1774522"/>
                  <a:pt x="348343" y="1785257"/>
                </a:cubicBezTo>
                <a:cubicBezTo>
                  <a:pt x="363489" y="1793912"/>
                  <a:pt x="376527" y="1806016"/>
                  <a:pt x="391886" y="1814286"/>
                </a:cubicBezTo>
                <a:cubicBezTo>
                  <a:pt x="439512" y="1839931"/>
                  <a:pt x="493756" y="1854402"/>
                  <a:pt x="537029" y="1886857"/>
                </a:cubicBezTo>
                <a:cubicBezTo>
                  <a:pt x="576754" y="1916651"/>
                  <a:pt x="605328" y="1943491"/>
                  <a:pt x="653143" y="1959429"/>
                </a:cubicBezTo>
                <a:cubicBezTo>
                  <a:pt x="690991" y="1972045"/>
                  <a:pt x="732215" y="1973640"/>
                  <a:pt x="769257" y="1988457"/>
                </a:cubicBezTo>
                <a:cubicBezTo>
                  <a:pt x="860350" y="2024895"/>
                  <a:pt x="816553" y="2011167"/>
                  <a:pt x="899886" y="2032000"/>
                </a:cubicBezTo>
                <a:cubicBezTo>
                  <a:pt x="1076737" y="2120425"/>
                  <a:pt x="972837" y="2086974"/>
                  <a:pt x="1219200" y="2104572"/>
                </a:cubicBezTo>
                <a:lnTo>
                  <a:pt x="1582057" y="2090057"/>
                </a:lnTo>
                <a:cubicBezTo>
                  <a:pt x="1701582" y="2083026"/>
                  <a:pt x="1689784" y="2078387"/>
                  <a:pt x="1785257" y="2061029"/>
                </a:cubicBezTo>
                <a:cubicBezTo>
                  <a:pt x="1961960" y="2028902"/>
                  <a:pt x="1778260" y="2064614"/>
                  <a:pt x="1973943" y="2032000"/>
                </a:cubicBezTo>
                <a:cubicBezTo>
                  <a:pt x="2029228" y="2022786"/>
                  <a:pt x="2052377" y="2016021"/>
                  <a:pt x="2104572" y="2002972"/>
                </a:cubicBezTo>
                <a:cubicBezTo>
                  <a:pt x="2119086" y="1993296"/>
                  <a:pt x="2136763" y="1987188"/>
                  <a:pt x="2148115" y="1973943"/>
                </a:cubicBezTo>
                <a:cubicBezTo>
                  <a:pt x="2166474" y="1952524"/>
                  <a:pt x="2182016" y="1927884"/>
                  <a:pt x="2191657" y="1901372"/>
                </a:cubicBezTo>
                <a:cubicBezTo>
                  <a:pt x="2201714" y="1873715"/>
                  <a:pt x="2200400" y="1843144"/>
                  <a:pt x="2206172" y="1814286"/>
                </a:cubicBezTo>
                <a:cubicBezTo>
                  <a:pt x="2210084" y="1794725"/>
                  <a:pt x="2215848" y="1775581"/>
                  <a:pt x="2220686" y="1756229"/>
                </a:cubicBezTo>
                <a:cubicBezTo>
                  <a:pt x="2225524" y="1582058"/>
                  <a:pt x="2226499" y="1407736"/>
                  <a:pt x="2235200" y="1233715"/>
                </a:cubicBezTo>
                <a:cubicBezTo>
                  <a:pt x="2236196" y="1213792"/>
                  <a:pt x="2245803" y="1195218"/>
                  <a:pt x="2249715" y="1175657"/>
                </a:cubicBezTo>
                <a:cubicBezTo>
                  <a:pt x="2255487" y="1146800"/>
                  <a:pt x="2259754" y="1117659"/>
                  <a:pt x="2264229" y="1088572"/>
                </a:cubicBezTo>
                <a:cubicBezTo>
                  <a:pt x="2285861" y="947961"/>
                  <a:pt x="2279443" y="977867"/>
                  <a:pt x="2293257" y="798286"/>
                </a:cubicBezTo>
                <a:cubicBezTo>
                  <a:pt x="2288419" y="653143"/>
                  <a:pt x="2287528" y="507815"/>
                  <a:pt x="2278743" y="362857"/>
                </a:cubicBezTo>
                <a:cubicBezTo>
                  <a:pt x="2276044" y="318329"/>
                  <a:pt x="2238428" y="285449"/>
                  <a:pt x="2206172" y="261257"/>
                </a:cubicBezTo>
                <a:cubicBezTo>
                  <a:pt x="2163383" y="229165"/>
                  <a:pt x="2148169" y="236399"/>
                  <a:pt x="2104572" y="217715"/>
                </a:cubicBezTo>
                <a:cubicBezTo>
                  <a:pt x="2006732" y="175784"/>
                  <a:pt x="2084039" y="200191"/>
                  <a:pt x="1973943" y="145143"/>
                </a:cubicBezTo>
                <a:cubicBezTo>
                  <a:pt x="1944190" y="130267"/>
                  <a:pt x="1885430" y="121635"/>
                  <a:pt x="1857829" y="116115"/>
                </a:cubicBezTo>
                <a:cubicBezTo>
                  <a:pt x="1838477" y="106439"/>
                  <a:pt x="1820496" y="93303"/>
                  <a:pt x="1799772" y="87086"/>
                </a:cubicBezTo>
                <a:cubicBezTo>
                  <a:pt x="1771584" y="78630"/>
                  <a:pt x="1741640" y="77837"/>
                  <a:pt x="1712686" y="72572"/>
                </a:cubicBezTo>
                <a:cubicBezTo>
                  <a:pt x="1688414" y="68159"/>
                  <a:pt x="1664197" y="63409"/>
                  <a:pt x="1640115" y="58057"/>
                </a:cubicBezTo>
                <a:cubicBezTo>
                  <a:pt x="1620642" y="53730"/>
                  <a:pt x="1601683" y="47111"/>
                  <a:pt x="1582057" y="43543"/>
                </a:cubicBezTo>
                <a:cubicBezTo>
                  <a:pt x="1548398" y="37423"/>
                  <a:pt x="1514116" y="35149"/>
                  <a:pt x="1480457" y="29029"/>
                </a:cubicBezTo>
                <a:cubicBezTo>
                  <a:pt x="1460831" y="25461"/>
                  <a:pt x="1441961" y="18427"/>
                  <a:pt x="1422400" y="14515"/>
                </a:cubicBezTo>
                <a:cubicBezTo>
                  <a:pt x="1393543" y="8743"/>
                  <a:pt x="1364343" y="4838"/>
                  <a:pt x="1335315" y="0"/>
                </a:cubicBezTo>
                <a:cubicBezTo>
                  <a:pt x="1243391" y="4838"/>
                  <a:pt x="1150883" y="3097"/>
                  <a:pt x="1059543" y="14515"/>
                </a:cubicBezTo>
                <a:cubicBezTo>
                  <a:pt x="1033690" y="17747"/>
                  <a:pt x="1011457" y="34639"/>
                  <a:pt x="986972" y="43543"/>
                </a:cubicBezTo>
                <a:cubicBezTo>
                  <a:pt x="958215" y="54000"/>
                  <a:pt x="926124" y="56829"/>
                  <a:pt x="899886" y="72572"/>
                </a:cubicBezTo>
                <a:cubicBezTo>
                  <a:pt x="847798" y="103825"/>
                  <a:pt x="764208" y="156503"/>
                  <a:pt x="711200" y="174172"/>
                </a:cubicBezTo>
                <a:lnTo>
                  <a:pt x="667657" y="188686"/>
                </a:lnTo>
                <a:cubicBezTo>
                  <a:pt x="567842" y="255230"/>
                  <a:pt x="613670" y="235711"/>
                  <a:pt x="537029" y="261257"/>
                </a:cubicBezTo>
                <a:lnTo>
                  <a:pt x="391886" y="362857"/>
                </a:lnTo>
                <a:cubicBezTo>
                  <a:pt x="377544" y="372786"/>
                  <a:pt x="364892" y="386370"/>
                  <a:pt x="348343" y="391886"/>
                </a:cubicBezTo>
                <a:lnTo>
                  <a:pt x="304800" y="406400"/>
                </a:lnTo>
                <a:cubicBezTo>
                  <a:pt x="195482" y="479279"/>
                  <a:pt x="334416" y="393707"/>
                  <a:pt x="203200" y="449943"/>
                </a:cubicBezTo>
                <a:cubicBezTo>
                  <a:pt x="187166" y="456815"/>
                  <a:pt x="174171" y="469296"/>
                  <a:pt x="159657" y="478972"/>
                </a:cubicBezTo>
                <a:cubicBezTo>
                  <a:pt x="90214" y="583136"/>
                  <a:pt x="126269" y="541388"/>
                  <a:pt x="58057" y="609600"/>
                </a:cubicBezTo>
                <a:lnTo>
                  <a:pt x="14515" y="740229"/>
                </a:lnTo>
                <a:lnTo>
                  <a:pt x="0" y="783772"/>
                </a:lnTo>
                <a:cubicBezTo>
                  <a:pt x="52723" y="801346"/>
                  <a:pt x="28244" y="798286"/>
                  <a:pt x="72572" y="798286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06845" y="610742"/>
            <a:ext cx="2293257" cy="2120425"/>
          </a:xfrm>
          <a:custGeom>
            <a:avLst/>
            <a:gdLst>
              <a:gd name="connsiteX0" fmla="*/ 145143 w 2293257"/>
              <a:gd name="connsiteY0" fmla="*/ 754743 h 2120425"/>
              <a:gd name="connsiteX1" fmla="*/ 87086 w 2293257"/>
              <a:gd name="connsiteY1" fmla="*/ 769257 h 2120425"/>
              <a:gd name="connsiteX2" fmla="*/ 0 w 2293257"/>
              <a:gd name="connsiteY2" fmla="*/ 957943 h 2120425"/>
              <a:gd name="connsiteX3" fmla="*/ 14515 w 2293257"/>
              <a:gd name="connsiteY3" fmla="*/ 1103086 h 2120425"/>
              <a:gd name="connsiteX4" fmla="*/ 43543 w 2293257"/>
              <a:gd name="connsiteY4" fmla="*/ 1320800 h 2120425"/>
              <a:gd name="connsiteX5" fmla="*/ 72572 w 2293257"/>
              <a:gd name="connsiteY5" fmla="*/ 1494972 h 2120425"/>
              <a:gd name="connsiteX6" fmla="*/ 159657 w 2293257"/>
              <a:gd name="connsiteY6" fmla="*/ 1640115 h 2120425"/>
              <a:gd name="connsiteX7" fmla="*/ 203200 w 2293257"/>
              <a:gd name="connsiteY7" fmla="*/ 1669143 h 2120425"/>
              <a:gd name="connsiteX8" fmla="*/ 290286 w 2293257"/>
              <a:gd name="connsiteY8" fmla="*/ 1756229 h 2120425"/>
              <a:gd name="connsiteX9" fmla="*/ 348343 w 2293257"/>
              <a:gd name="connsiteY9" fmla="*/ 1785257 h 2120425"/>
              <a:gd name="connsiteX10" fmla="*/ 391886 w 2293257"/>
              <a:gd name="connsiteY10" fmla="*/ 1814286 h 2120425"/>
              <a:gd name="connsiteX11" fmla="*/ 537029 w 2293257"/>
              <a:gd name="connsiteY11" fmla="*/ 1886857 h 2120425"/>
              <a:gd name="connsiteX12" fmla="*/ 653143 w 2293257"/>
              <a:gd name="connsiteY12" fmla="*/ 1959429 h 2120425"/>
              <a:gd name="connsiteX13" fmla="*/ 769257 w 2293257"/>
              <a:gd name="connsiteY13" fmla="*/ 1988457 h 2120425"/>
              <a:gd name="connsiteX14" fmla="*/ 899886 w 2293257"/>
              <a:gd name="connsiteY14" fmla="*/ 2032000 h 2120425"/>
              <a:gd name="connsiteX15" fmla="*/ 1219200 w 2293257"/>
              <a:gd name="connsiteY15" fmla="*/ 2104572 h 2120425"/>
              <a:gd name="connsiteX16" fmla="*/ 1582057 w 2293257"/>
              <a:gd name="connsiteY16" fmla="*/ 2090057 h 2120425"/>
              <a:gd name="connsiteX17" fmla="*/ 1785257 w 2293257"/>
              <a:gd name="connsiteY17" fmla="*/ 2061029 h 2120425"/>
              <a:gd name="connsiteX18" fmla="*/ 1973943 w 2293257"/>
              <a:gd name="connsiteY18" fmla="*/ 2032000 h 2120425"/>
              <a:gd name="connsiteX19" fmla="*/ 2104572 w 2293257"/>
              <a:gd name="connsiteY19" fmla="*/ 2002972 h 2120425"/>
              <a:gd name="connsiteX20" fmla="*/ 2148115 w 2293257"/>
              <a:gd name="connsiteY20" fmla="*/ 1973943 h 2120425"/>
              <a:gd name="connsiteX21" fmla="*/ 2191657 w 2293257"/>
              <a:gd name="connsiteY21" fmla="*/ 1901372 h 2120425"/>
              <a:gd name="connsiteX22" fmla="*/ 2206172 w 2293257"/>
              <a:gd name="connsiteY22" fmla="*/ 1814286 h 2120425"/>
              <a:gd name="connsiteX23" fmla="*/ 2220686 w 2293257"/>
              <a:gd name="connsiteY23" fmla="*/ 1756229 h 2120425"/>
              <a:gd name="connsiteX24" fmla="*/ 2235200 w 2293257"/>
              <a:gd name="connsiteY24" fmla="*/ 1233715 h 2120425"/>
              <a:gd name="connsiteX25" fmla="*/ 2249715 w 2293257"/>
              <a:gd name="connsiteY25" fmla="*/ 1175657 h 2120425"/>
              <a:gd name="connsiteX26" fmla="*/ 2264229 w 2293257"/>
              <a:gd name="connsiteY26" fmla="*/ 1088572 h 2120425"/>
              <a:gd name="connsiteX27" fmla="*/ 2293257 w 2293257"/>
              <a:gd name="connsiteY27" fmla="*/ 798286 h 2120425"/>
              <a:gd name="connsiteX28" fmla="*/ 2278743 w 2293257"/>
              <a:gd name="connsiteY28" fmla="*/ 362857 h 2120425"/>
              <a:gd name="connsiteX29" fmla="*/ 2206172 w 2293257"/>
              <a:gd name="connsiteY29" fmla="*/ 261257 h 2120425"/>
              <a:gd name="connsiteX30" fmla="*/ 2104572 w 2293257"/>
              <a:gd name="connsiteY30" fmla="*/ 217715 h 2120425"/>
              <a:gd name="connsiteX31" fmla="*/ 1973943 w 2293257"/>
              <a:gd name="connsiteY31" fmla="*/ 145143 h 2120425"/>
              <a:gd name="connsiteX32" fmla="*/ 1857829 w 2293257"/>
              <a:gd name="connsiteY32" fmla="*/ 116115 h 2120425"/>
              <a:gd name="connsiteX33" fmla="*/ 1799772 w 2293257"/>
              <a:gd name="connsiteY33" fmla="*/ 87086 h 2120425"/>
              <a:gd name="connsiteX34" fmla="*/ 1712686 w 2293257"/>
              <a:gd name="connsiteY34" fmla="*/ 72572 h 2120425"/>
              <a:gd name="connsiteX35" fmla="*/ 1640115 w 2293257"/>
              <a:gd name="connsiteY35" fmla="*/ 58057 h 2120425"/>
              <a:gd name="connsiteX36" fmla="*/ 1582057 w 2293257"/>
              <a:gd name="connsiteY36" fmla="*/ 43543 h 2120425"/>
              <a:gd name="connsiteX37" fmla="*/ 1480457 w 2293257"/>
              <a:gd name="connsiteY37" fmla="*/ 29029 h 2120425"/>
              <a:gd name="connsiteX38" fmla="*/ 1422400 w 2293257"/>
              <a:gd name="connsiteY38" fmla="*/ 14515 h 2120425"/>
              <a:gd name="connsiteX39" fmla="*/ 1335315 w 2293257"/>
              <a:gd name="connsiteY39" fmla="*/ 0 h 2120425"/>
              <a:gd name="connsiteX40" fmla="*/ 1059543 w 2293257"/>
              <a:gd name="connsiteY40" fmla="*/ 14515 h 2120425"/>
              <a:gd name="connsiteX41" fmla="*/ 986972 w 2293257"/>
              <a:gd name="connsiteY41" fmla="*/ 43543 h 2120425"/>
              <a:gd name="connsiteX42" fmla="*/ 899886 w 2293257"/>
              <a:gd name="connsiteY42" fmla="*/ 72572 h 2120425"/>
              <a:gd name="connsiteX43" fmla="*/ 711200 w 2293257"/>
              <a:gd name="connsiteY43" fmla="*/ 174172 h 2120425"/>
              <a:gd name="connsiteX44" fmla="*/ 667657 w 2293257"/>
              <a:gd name="connsiteY44" fmla="*/ 188686 h 2120425"/>
              <a:gd name="connsiteX45" fmla="*/ 537029 w 2293257"/>
              <a:gd name="connsiteY45" fmla="*/ 261257 h 2120425"/>
              <a:gd name="connsiteX46" fmla="*/ 391886 w 2293257"/>
              <a:gd name="connsiteY46" fmla="*/ 362857 h 2120425"/>
              <a:gd name="connsiteX47" fmla="*/ 348343 w 2293257"/>
              <a:gd name="connsiteY47" fmla="*/ 391886 h 2120425"/>
              <a:gd name="connsiteX48" fmla="*/ 304800 w 2293257"/>
              <a:gd name="connsiteY48" fmla="*/ 406400 h 2120425"/>
              <a:gd name="connsiteX49" fmla="*/ 203200 w 2293257"/>
              <a:gd name="connsiteY49" fmla="*/ 449943 h 2120425"/>
              <a:gd name="connsiteX50" fmla="*/ 159657 w 2293257"/>
              <a:gd name="connsiteY50" fmla="*/ 478972 h 2120425"/>
              <a:gd name="connsiteX51" fmla="*/ 58057 w 2293257"/>
              <a:gd name="connsiteY51" fmla="*/ 609600 h 2120425"/>
              <a:gd name="connsiteX52" fmla="*/ 14515 w 2293257"/>
              <a:gd name="connsiteY52" fmla="*/ 740229 h 2120425"/>
              <a:gd name="connsiteX53" fmla="*/ 0 w 2293257"/>
              <a:gd name="connsiteY53" fmla="*/ 783772 h 2120425"/>
              <a:gd name="connsiteX54" fmla="*/ 72572 w 2293257"/>
              <a:gd name="connsiteY54" fmla="*/ 798286 h 21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93257" h="2120425">
                <a:moveTo>
                  <a:pt x="145143" y="754743"/>
                </a:moveTo>
                <a:cubicBezTo>
                  <a:pt x="125791" y="759581"/>
                  <a:pt x="100339" y="754348"/>
                  <a:pt x="87086" y="769257"/>
                </a:cubicBezTo>
                <a:cubicBezTo>
                  <a:pt x="61740" y="797772"/>
                  <a:pt x="18391" y="911966"/>
                  <a:pt x="0" y="957943"/>
                </a:cubicBezTo>
                <a:cubicBezTo>
                  <a:pt x="4838" y="1006324"/>
                  <a:pt x="9145" y="1054761"/>
                  <a:pt x="14515" y="1103086"/>
                </a:cubicBezTo>
                <a:cubicBezTo>
                  <a:pt x="37360" y="1308688"/>
                  <a:pt x="19928" y="1131872"/>
                  <a:pt x="43543" y="1320800"/>
                </a:cubicBezTo>
                <a:cubicBezTo>
                  <a:pt x="53051" y="1396863"/>
                  <a:pt x="46540" y="1434232"/>
                  <a:pt x="72572" y="1494972"/>
                </a:cubicBezTo>
                <a:cubicBezTo>
                  <a:pt x="86553" y="1527593"/>
                  <a:pt x="139020" y="1626357"/>
                  <a:pt x="159657" y="1640115"/>
                </a:cubicBezTo>
                <a:cubicBezTo>
                  <a:pt x="174171" y="1649791"/>
                  <a:pt x="190162" y="1657554"/>
                  <a:pt x="203200" y="1669143"/>
                </a:cubicBezTo>
                <a:cubicBezTo>
                  <a:pt x="233883" y="1696417"/>
                  <a:pt x="253567" y="1737870"/>
                  <a:pt x="290286" y="1756229"/>
                </a:cubicBezTo>
                <a:cubicBezTo>
                  <a:pt x="309638" y="1765905"/>
                  <a:pt x="329557" y="1774522"/>
                  <a:pt x="348343" y="1785257"/>
                </a:cubicBezTo>
                <a:cubicBezTo>
                  <a:pt x="363489" y="1793912"/>
                  <a:pt x="376527" y="1806016"/>
                  <a:pt x="391886" y="1814286"/>
                </a:cubicBezTo>
                <a:cubicBezTo>
                  <a:pt x="439512" y="1839931"/>
                  <a:pt x="493756" y="1854402"/>
                  <a:pt x="537029" y="1886857"/>
                </a:cubicBezTo>
                <a:cubicBezTo>
                  <a:pt x="576754" y="1916651"/>
                  <a:pt x="605328" y="1943491"/>
                  <a:pt x="653143" y="1959429"/>
                </a:cubicBezTo>
                <a:cubicBezTo>
                  <a:pt x="690991" y="1972045"/>
                  <a:pt x="732215" y="1973640"/>
                  <a:pt x="769257" y="1988457"/>
                </a:cubicBezTo>
                <a:cubicBezTo>
                  <a:pt x="860350" y="2024895"/>
                  <a:pt x="816553" y="2011167"/>
                  <a:pt x="899886" y="2032000"/>
                </a:cubicBezTo>
                <a:cubicBezTo>
                  <a:pt x="1076737" y="2120425"/>
                  <a:pt x="972837" y="2086974"/>
                  <a:pt x="1219200" y="2104572"/>
                </a:cubicBezTo>
                <a:lnTo>
                  <a:pt x="1582057" y="2090057"/>
                </a:lnTo>
                <a:cubicBezTo>
                  <a:pt x="1701582" y="2083026"/>
                  <a:pt x="1689784" y="2078387"/>
                  <a:pt x="1785257" y="2061029"/>
                </a:cubicBezTo>
                <a:cubicBezTo>
                  <a:pt x="1961960" y="2028902"/>
                  <a:pt x="1778260" y="2064614"/>
                  <a:pt x="1973943" y="2032000"/>
                </a:cubicBezTo>
                <a:cubicBezTo>
                  <a:pt x="2029228" y="2022786"/>
                  <a:pt x="2052377" y="2016021"/>
                  <a:pt x="2104572" y="2002972"/>
                </a:cubicBezTo>
                <a:cubicBezTo>
                  <a:pt x="2119086" y="1993296"/>
                  <a:pt x="2136763" y="1987188"/>
                  <a:pt x="2148115" y="1973943"/>
                </a:cubicBezTo>
                <a:cubicBezTo>
                  <a:pt x="2166474" y="1952524"/>
                  <a:pt x="2182016" y="1927884"/>
                  <a:pt x="2191657" y="1901372"/>
                </a:cubicBezTo>
                <a:cubicBezTo>
                  <a:pt x="2201714" y="1873715"/>
                  <a:pt x="2200400" y="1843144"/>
                  <a:pt x="2206172" y="1814286"/>
                </a:cubicBezTo>
                <a:cubicBezTo>
                  <a:pt x="2210084" y="1794725"/>
                  <a:pt x="2215848" y="1775581"/>
                  <a:pt x="2220686" y="1756229"/>
                </a:cubicBezTo>
                <a:cubicBezTo>
                  <a:pt x="2225524" y="1582058"/>
                  <a:pt x="2226499" y="1407736"/>
                  <a:pt x="2235200" y="1233715"/>
                </a:cubicBezTo>
                <a:cubicBezTo>
                  <a:pt x="2236196" y="1213792"/>
                  <a:pt x="2245803" y="1195218"/>
                  <a:pt x="2249715" y="1175657"/>
                </a:cubicBezTo>
                <a:cubicBezTo>
                  <a:pt x="2255487" y="1146800"/>
                  <a:pt x="2259754" y="1117659"/>
                  <a:pt x="2264229" y="1088572"/>
                </a:cubicBezTo>
                <a:cubicBezTo>
                  <a:pt x="2285861" y="947961"/>
                  <a:pt x="2279443" y="977867"/>
                  <a:pt x="2293257" y="798286"/>
                </a:cubicBezTo>
                <a:cubicBezTo>
                  <a:pt x="2288419" y="653143"/>
                  <a:pt x="2287528" y="507815"/>
                  <a:pt x="2278743" y="362857"/>
                </a:cubicBezTo>
                <a:cubicBezTo>
                  <a:pt x="2276044" y="318329"/>
                  <a:pt x="2238428" y="285449"/>
                  <a:pt x="2206172" y="261257"/>
                </a:cubicBezTo>
                <a:cubicBezTo>
                  <a:pt x="2163383" y="229165"/>
                  <a:pt x="2148169" y="236399"/>
                  <a:pt x="2104572" y="217715"/>
                </a:cubicBezTo>
                <a:cubicBezTo>
                  <a:pt x="2006732" y="175784"/>
                  <a:pt x="2084039" y="200191"/>
                  <a:pt x="1973943" y="145143"/>
                </a:cubicBezTo>
                <a:cubicBezTo>
                  <a:pt x="1944190" y="130267"/>
                  <a:pt x="1885430" y="121635"/>
                  <a:pt x="1857829" y="116115"/>
                </a:cubicBezTo>
                <a:cubicBezTo>
                  <a:pt x="1838477" y="106439"/>
                  <a:pt x="1820496" y="93303"/>
                  <a:pt x="1799772" y="87086"/>
                </a:cubicBezTo>
                <a:cubicBezTo>
                  <a:pt x="1771584" y="78630"/>
                  <a:pt x="1741640" y="77837"/>
                  <a:pt x="1712686" y="72572"/>
                </a:cubicBezTo>
                <a:cubicBezTo>
                  <a:pt x="1688414" y="68159"/>
                  <a:pt x="1664197" y="63409"/>
                  <a:pt x="1640115" y="58057"/>
                </a:cubicBezTo>
                <a:cubicBezTo>
                  <a:pt x="1620642" y="53730"/>
                  <a:pt x="1601683" y="47111"/>
                  <a:pt x="1582057" y="43543"/>
                </a:cubicBezTo>
                <a:cubicBezTo>
                  <a:pt x="1548398" y="37423"/>
                  <a:pt x="1514116" y="35149"/>
                  <a:pt x="1480457" y="29029"/>
                </a:cubicBezTo>
                <a:cubicBezTo>
                  <a:pt x="1460831" y="25461"/>
                  <a:pt x="1441961" y="18427"/>
                  <a:pt x="1422400" y="14515"/>
                </a:cubicBezTo>
                <a:cubicBezTo>
                  <a:pt x="1393543" y="8743"/>
                  <a:pt x="1364343" y="4838"/>
                  <a:pt x="1335315" y="0"/>
                </a:cubicBezTo>
                <a:cubicBezTo>
                  <a:pt x="1243391" y="4838"/>
                  <a:pt x="1150883" y="3097"/>
                  <a:pt x="1059543" y="14515"/>
                </a:cubicBezTo>
                <a:cubicBezTo>
                  <a:pt x="1033690" y="17747"/>
                  <a:pt x="1011457" y="34639"/>
                  <a:pt x="986972" y="43543"/>
                </a:cubicBezTo>
                <a:cubicBezTo>
                  <a:pt x="958215" y="54000"/>
                  <a:pt x="926124" y="56829"/>
                  <a:pt x="899886" y="72572"/>
                </a:cubicBezTo>
                <a:cubicBezTo>
                  <a:pt x="847798" y="103825"/>
                  <a:pt x="764208" y="156503"/>
                  <a:pt x="711200" y="174172"/>
                </a:cubicBezTo>
                <a:lnTo>
                  <a:pt x="667657" y="188686"/>
                </a:lnTo>
                <a:cubicBezTo>
                  <a:pt x="567842" y="255230"/>
                  <a:pt x="613670" y="235711"/>
                  <a:pt x="537029" y="261257"/>
                </a:cubicBezTo>
                <a:lnTo>
                  <a:pt x="391886" y="362857"/>
                </a:lnTo>
                <a:cubicBezTo>
                  <a:pt x="377544" y="372786"/>
                  <a:pt x="364892" y="386370"/>
                  <a:pt x="348343" y="391886"/>
                </a:cubicBezTo>
                <a:lnTo>
                  <a:pt x="304800" y="406400"/>
                </a:lnTo>
                <a:cubicBezTo>
                  <a:pt x="195482" y="479279"/>
                  <a:pt x="334416" y="393707"/>
                  <a:pt x="203200" y="449943"/>
                </a:cubicBezTo>
                <a:cubicBezTo>
                  <a:pt x="187166" y="456815"/>
                  <a:pt x="174171" y="469296"/>
                  <a:pt x="159657" y="478972"/>
                </a:cubicBezTo>
                <a:cubicBezTo>
                  <a:pt x="90214" y="583136"/>
                  <a:pt x="126269" y="541388"/>
                  <a:pt x="58057" y="609600"/>
                </a:cubicBezTo>
                <a:lnTo>
                  <a:pt x="14515" y="740229"/>
                </a:lnTo>
                <a:lnTo>
                  <a:pt x="0" y="783772"/>
                </a:lnTo>
                <a:cubicBezTo>
                  <a:pt x="52723" y="801346"/>
                  <a:pt x="28244" y="798286"/>
                  <a:pt x="72572" y="798286"/>
                </a:cubicBezTo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84410" y="4187950"/>
            <a:ext cx="2293257" cy="2120425"/>
          </a:xfrm>
          <a:custGeom>
            <a:avLst/>
            <a:gdLst>
              <a:gd name="connsiteX0" fmla="*/ 145143 w 2293257"/>
              <a:gd name="connsiteY0" fmla="*/ 754743 h 2120425"/>
              <a:gd name="connsiteX1" fmla="*/ 87086 w 2293257"/>
              <a:gd name="connsiteY1" fmla="*/ 769257 h 2120425"/>
              <a:gd name="connsiteX2" fmla="*/ 0 w 2293257"/>
              <a:gd name="connsiteY2" fmla="*/ 957943 h 2120425"/>
              <a:gd name="connsiteX3" fmla="*/ 14515 w 2293257"/>
              <a:gd name="connsiteY3" fmla="*/ 1103086 h 2120425"/>
              <a:gd name="connsiteX4" fmla="*/ 43543 w 2293257"/>
              <a:gd name="connsiteY4" fmla="*/ 1320800 h 2120425"/>
              <a:gd name="connsiteX5" fmla="*/ 72572 w 2293257"/>
              <a:gd name="connsiteY5" fmla="*/ 1494972 h 2120425"/>
              <a:gd name="connsiteX6" fmla="*/ 159657 w 2293257"/>
              <a:gd name="connsiteY6" fmla="*/ 1640115 h 2120425"/>
              <a:gd name="connsiteX7" fmla="*/ 203200 w 2293257"/>
              <a:gd name="connsiteY7" fmla="*/ 1669143 h 2120425"/>
              <a:gd name="connsiteX8" fmla="*/ 290286 w 2293257"/>
              <a:gd name="connsiteY8" fmla="*/ 1756229 h 2120425"/>
              <a:gd name="connsiteX9" fmla="*/ 348343 w 2293257"/>
              <a:gd name="connsiteY9" fmla="*/ 1785257 h 2120425"/>
              <a:gd name="connsiteX10" fmla="*/ 391886 w 2293257"/>
              <a:gd name="connsiteY10" fmla="*/ 1814286 h 2120425"/>
              <a:gd name="connsiteX11" fmla="*/ 537029 w 2293257"/>
              <a:gd name="connsiteY11" fmla="*/ 1886857 h 2120425"/>
              <a:gd name="connsiteX12" fmla="*/ 653143 w 2293257"/>
              <a:gd name="connsiteY12" fmla="*/ 1959429 h 2120425"/>
              <a:gd name="connsiteX13" fmla="*/ 769257 w 2293257"/>
              <a:gd name="connsiteY13" fmla="*/ 1988457 h 2120425"/>
              <a:gd name="connsiteX14" fmla="*/ 899886 w 2293257"/>
              <a:gd name="connsiteY14" fmla="*/ 2032000 h 2120425"/>
              <a:gd name="connsiteX15" fmla="*/ 1219200 w 2293257"/>
              <a:gd name="connsiteY15" fmla="*/ 2104572 h 2120425"/>
              <a:gd name="connsiteX16" fmla="*/ 1582057 w 2293257"/>
              <a:gd name="connsiteY16" fmla="*/ 2090057 h 2120425"/>
              <a:gd name="connsiteX17" fmla="*/ 1785257 w 2293257"/>
              <a:gd name="connsiteY17" fmla="*/ 2061029 h 2120425"/>
              <a:gd name="connsiteX18" fmla="*/ 1973943 w 2293257"/>
              <a:gd name="connsiteY18" fmla="*/ 2032000 h 2120425"/>
              <a:gd name="connsiteX19" fmla="*/ 2104572 w 2293257"/>
              <a:gd name="connsiteY19" fmla="*/ 2002972 h 2120425"/>
              <a:gd name="connsiteX20" fmla="*/ 2148115 w 2293257"/>
              <a:gd name="connsiteY20" fmla="*/ 1973943 h 2120425"/>
              <a:gd name="connsiteX21" fmla="*/ 2191657 w 2293257"/>
              <a:gd name="connsiteY21" fmla="*/ 1901372 h 2120425"/>
              <a:gd name="connsiteX22" fmla="*/ 2206172 w 2293257"/>
              <a:gd name="connsiteY22" fmla="*/ 1814286 h 2120425"/>
              <a:gd name="connsiteX23" fmla="*/ 2220686 w 2293257"/>
              <a:gd name="connsiteY23" fmla="*/ 1756229 h 2120425"/>
              <a:gd name="connsiteX24" fmla="*/ 2235200 w 2293257"/>
              <a:gd name="connsiteY24" fmla="*/ 1233715 h 2120425"/>
              <a:gd name="connsiteX25" fmla="*/ 2249715 w 2293257"/>
              <a:gd name="connsiteY25" fmla="*/ 1175657 h 2120425"/>
              <a:gd name="connsiteX26" fmla="*/ 2264229 w 2293257"/>
              <a:gd name="connsiteY26" fmla="*/ 1088572 h 2120425"/>
              <a:gd name="connsiteX27" fmla="*/ 2293257 w 2293257"/>
              <a:gd name="connsiteY27" fmla="*/ 798286 h 2120425"/>
              <a:gd name="connsiteX28" fmla="*/ 2278743 w 2293257"/>
              <a:gd name="connsiteY28" fmla="*/ 362857 h 2120425"/>
              <a:gd name="connsiteX29" fmla="*/ 2206172 w 2293257"/>
              <a:gd name="connsiteY29" fmla="*/ 261257 h 2120425"/>
              <a:gd name="connsiteX30" fmla="*/ 2104572 w 2293257"/>
              <a:gd name="connsiteY30" fmla="*/ 217715 h 2120425"/>
              <a:gd name="connsiteX31" fmla="*/ 1973943 w 2293257"/>
              <a:gd name="connsiteY31" fmla="*/ 145143 h 2120425"/>
              <a:gd name="connsiteX32" fmla="*/ 1857829 w 2293257"/>
              <a:gd name="connsiteY32" fmla="*/ 116115 h 2120425"/>
              <a:gd name="connsiteX33" fmla="*/ 1799772 w 2293257"/>
              <a:gd name="connsiteY33" fmla="*/ 87086 h 2120425"/>
              <a:gd name="connsiteX34" fmla="*/ 1712686 w 2293257"/>
              <a:gd name="connsiteY34" fmla="*/ 72572 h 2120425"/>
              <a:gd name="connsiteX35" fmla="*/ 1640115 w 2293257"/>
              <a:gd name="connsiteY35" fmla="*/ 58057 h 2120425"/>
              <a:gd name="connsiteX36" fmla="*/ 1582057 w 2293257"/>
              <a:gd name="connsiteY36" fmla="*/ 43543 h 2120425"/>
              <a:gd name="connsiteX37" fmla="*/ 1480457 w 2293257"/>
              <a:gd name="connsiteY37" fmla="*/ 29029 h 2120425"/>
              <a:gd name="connsiteX38" fmla="*/ 1422400 w 2293257"/>
              <a:gd name="connsiteY38" fmla="*/ 14515 h 2120425"/>
              <a:gd name="connsiteX39" fmla="*/ 1335315 w 2293257"/>
              <a:gd name="connsiteY39" fmla="*/ 0 h 2120425"/>
              <a:gd name="connsiteX40" fmla="*/ 1059543 w 2293257"/>
              <a:gd name="connsiteY40" fmla="*/ 14515 h 2120425"/>
              <a:gd name="connsiteX41" fmla="*/ 986972 w 2293257"/>
              <a:gd name="connsiteY41" fmla="*/ 43543 h 2120425"/>
              <a:gd name="connsiteX42" fmla="*/ 899886 w 2293257"/>
              <a:gd name="connsiteY42" fmla="*/ 72572 h 2120425"/>
              <a:gd name="connsiteX43" fmla="*/ 711200 w 2293257"/>
              <a:gd name="connsiteY43" fmla="*/ 174172 h 2120425"/>
              <a:gd name="connsiteX44" fmla="*/ 667657 w 2293257"/>
              <a:gd name="connsiteY44" fmla="*/ 188686 h 2120425"/>
              <a:gd name="connsiteX45" fmla="*/ 537029 w 2293257"/>
              <a:gd name="connsiteY45" fmla="*/ 261257 h 2120425"/>
              <a:gd name="connsiteX46" fmla="*/ 391886 w 2293257"/>
              <a:gd name="connsiteY46" fmla="*/ 362857 h 2120425"/>
              <a:gd name="connsiteX47" fmla="*/ 348343 w 2293257"/>
              <a:gd name="connsiteY47" fmla="*/ 391886 h 2120425"/>
              <a:gd name="connsiteX48" fmla="*/ 304800 w 2293257"/>
              <a:gd name="connsiteY48" fmla="*/ 406400 h 2120425"/>
              <a:gd name="connsiteX49" fmla="*/ 203200 w 2293257"/>
              <a:gd name="connsiteY49" fmla="*/ 449943 h 2120425"/>
              <a:gd name="connsiteX50" fmla="*/ 159657 w 2293257"/>
              <a:gd name="connsiteY50" fmla="*/ 478972 h 2120425"/>
              <a:gd name="connsiteX51" fmla="*/ 58057 w 2293257"/>
              <a:gd name="connsiteY51" fmla="*/ 609600 h 2120425"/>
              <a:gd name="connsiteX52" fmla="*/ 14515 w 2293257"/>
              <a:gd name="connsiteY52" fmla="*/ 740229 h 2120425"/>
              <a:gd name="connsiteX53" fmla="*/ 0 w 2293257"/>
              <a:gd name="connsiteY53" fmla="*/ 783772 h 2120425"/>
              <a:gd name="connsiteX54" fmla="*/ 72572 w 2293257"/>
              <a:gd name="connsiteY54" fmla="*/ 798286 h 21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93257" h="2120425">
                <a:moveTo>
                  <a:pt x="145143" y="754743"/>
                </a:moveTo>
                <a:cubicBezTo>
                  <a:pt x="125791" y="759581"/>
                  <a:pt x="100339" y="754348"/>
                  <a:pt x="87086" y="769257"/>
                </a:cubicBezTo>
                <a:cubicBezTo>
                  <a:pt x="61740" y="797772"/>
                  <a:pt x="18391" y="911966"/>
                  <a:pt x="0" y="957943"/>
                </a:cubicBezTo>
                <a:cubicBezTo>
                  <a:pt x="4838" y="1006324"/>
                  <a:pt x="9145" y="1054761"/>
                  <a:pt x="14515" y="1103086"/>
                </a:cubicBezTo>
                <a:cubicBezTo>
                  <a:pt x="37360" y="1308688"/>
                  <a:pt x="19928" y="1131872"/>
                  <a:pt x="43543" y="1320800"/>
                </a:cubicBezTo>
                <a:cubicBezTo>
                  <a:pt x="53051" y="1396863"/>
                  <a:pt x="46540" y="1434232"/>
                  <a:pt x="72572" y="1494972"/>
                </a:cubicBezTo>
                <a:cubicBezTo>
                  <a:pt x="86553" y="1527593"/>
                  <a:pt x="139020" y="1626357"/>
                  <a:pt x="159657" y="1640115"/>
                </a:cubicBezTo>
                <a:cubicBezTo>
                  <a:pt x="174171" y="1649791"/>
                  <a:pt x="190162" y="1657554"/>
                  <a:pt x="203200" y="1669143"/>
                </a:cubicBezTo>
                <a:cubicBezTo>
                  <a:pt x="233883" y="1696417"/>
                  <a:pt x="253567" y="1737870"/>
                  <a:pt x="290286" y="1756229"/>
                </a:cubicBezTo>
                <a:cubicBezTo>
                  <a:pt x="309638" y="1765905"/>
                  <a:pt x="329557" y="1774522"/>
                  <a:pt x="348343" y="1785257"/>
                </a:cubicBezTo>
                <a:cubicBezTo>
                  <a:pt x="363489" y="1793912"/>
                  <a:pt x="376527" y="1806016"/>
                  <a:pt x="391886" y="1814286"/>
                </a:cubicBezTo>
                <a:cubicBezTo>
                  <a:pt x="439512" y="1839931"/>
                  <a:pt x="493756" y="1854402"/>
                  <a:pt x="537029" y="1886857"/>
                </a:cubicBezTo>
                <a:cubicBezTo>
                  <a:pt x="576754" y="1916651"/>
                  <a:pt x="605328" y="1943491"/>
                  <a:pt x="653143" y="1959429"/>
                </a:cubicBezTo>
                <a:cubicBezTo>
                  <a:pt x="690991" y="1972045"/>
                  <a:pt x="732215" y="1973640"/>
                  <a:pt x="769257" y="1988457"/>
                </a:cubicBezTo>
                <a:cubicBezTo>
                  <a:pt x="860350" y="2024895"/>
                  <a:pt x="816553" y="2011167"/>
                  <a:pt x="899886" y="2032000"/>
                </a:cubicBezTo>
                <a:cubicBezTo>
                  <a:pt x="1076737" y="2120425"/>
                  <a:pt x="972837" y="2086974"/>
                  <a:pt x="1219200" y="2104572"/>
                </a:cubicBezTo>
                <a:lnTo>
                  <a:pt x="1582057" y="2090057"/>
                </a:lnTo>
                <a:cubicBezTo>
                  <a:pt x="1701582" y="2083026"/>
                  <a:pt x="1689784" y="2078387"/>
                  <a:pt x="1785257" y="2061029"/>
                </a:cubicBezTo>
                <a:cubicBezTo>
                  <a:pt x="1961960" y="2028902"/>
                  <a:pt x="1778260" y="2064614"/>
                  <a:pt x="1973943" y="2032000"/>
                </a:cubicBezTo>
                <a:cubicBezTo>
                  <a:pt x="2029228" y="2022786"/>
                  <a:pt x="2052377" y="2016021"/>
                  <a:pt x="2104572" y="2002972"/>
                </a:cubicBezTo>
                <a:cubicBezTo>
                  <a:pt x="2119086" y="1993296"/>
                  <a:pt x="2136763" y="1987188"/>
                  <a:pt x="2148115" y="1973943"/>
                </a:cubicBezTo>
                <a:cubicBezTo>
                  <a:pt x="2166474" y="1952524"/>
                  <a:pt x="2182016" y="1927884"/>
                  <a:pt x="2191657" y="1901372"/>
                </a:cubicBezTo>
                <a:cubicBezTo>
                  <a:pt x="2201714" y="1873715"/>
                  <a:pt x="2200400" y="1843144"/>
                  <a:pt x="2206172" y="1814286"/>
                </a:cubicBezTo>
                <a:cubicBezTo>
                  <a:pt x="2210084" y="1794725"/>
                  <a:pt x="2215848" y="1775581"/>
                  <a:pt x="2220686" y="1756229"/>
                </a:cubicBezTo>
                <a:cubicBezTo>
                  <a:pt x="2225524" y="1582058"/>
                  <a:pt x="2226499" y="1407736"/>
                  <a:pt x="2235200" y="1233715"/>
                </a:cubicBezTo>
                <a:cubicBezTo>
                  <a:pt x="2236196" y="1213792"/>
                  <a:pt x="2245803" y="1195218"/>
                  <a:pt x="2249715" y="1175657"/>
                </a:cubicBezTo>
                <a:cubicBezTo>
                  <a:pt x="2255487" y="1146800"/>
                  <a:pt x="2259754" y="1117659"/>
                  <a:pt x="2264229" y="1088572"/>
                </a:cubicBezTo>
                <a:cubicBezTo>
                  <a:pt x="2285861" y="947961"/>
                  <a:pt x="2279443" y="977867"/>
                  <a:pt x="2293257" y="798286"/>
                </a:cubicBezTo>
                <a:cubicBezTo>
                  <a:pt x="2288419" y="653143"/>
                  <a:pt x="2287528" y="507815"/>
                  <a:pt x="2278743" y="362857"/>
                </a:cubicBezTo>
                <a:cubicBezTo>
                  <a:pt x="2276044" y="318329"/>
                  <a:pt x="2238428" y="285449"/>
                  <a:pt x="2206172" y="261257"/>
                </a:cubicBezTo>
                <a:cubicBezTo>
                  <a:pt x="2163383" y="229165"/>
                  <a:pt x="2148169" y="236399"/>
                  <a:pt x="2104572" y="217715"/>
                </a:cubicBezTo>
                <a:cubicBezTo>
                  <a:pt x="2006732" y="175784"/>
                  <a:pt x="2084039" y="200191"/>
                  <a:pt x="1973943" y="145143"/>
                </a:cubicBezTo>
                <a:cubicBezTo>
                  <a:pt x="1944190" y="130267"/>
                  <a:pt x="1885430" y="121635"/>
                  <a:pt x="1857829" y="116115"/>
                </a:cubicBezTo>
                <a:cubicBezTo>
                  <a:pt x="1838477" y="106439"/>
                  <a:pt x="1820496" y="93303"/>
                  <a:pt x="1799772" y="87086"/>
                </a:cubicBezTo>
                <a:cubicBezTo>
                  <a:pt x="1771584" y="78630"/>
                  <a:pt x="1741640" y="77837"/>
                  <a:pt x="1712686" y="72572"/>
                </a:cubicBezTo>
                <a:cubicBezTo>
                  <a:pt x="1688414" y="68159"/>
                  <a:pt x="1664197" y="63409"/>
                  <a:pt x="1640115" y="58057"/>
                </a:cubicBezTo>
                <a:cubicBezTo>
                  <a:pt x="1620642" y="53730"/>
                  <a:pt x="1601683" y="47111"/>
                  <a:pt x="1582057" y="43543"/>
                </a:cubicBezTo>
                <a:cubicBezTo>
                  <a:pt x="1548398" y="37423"/>
                  <a:pt x="1514116" y="35149"/>
                  <a:pt x="1480457" y="29029"/>
                </a:cubicBezTo>
                <a:cubicBezTo>
                  <a:pt x="1460831" y="25461"/>
                  <a:pt x="1441961" y="18427"/>
                  <a:pt x="1422400" y="14515"/>
                </a:cubicBezTo>
                <a:cubicBezTo>
                  <a:pt x="1393543" y="8743"/>
                  <a:pt x="1364343" y="4838"/>
                  <a:pt x="1335315" y="0"/>
                </a:cubicBezTo>
                <a:cubicBezTo>
                  <a:pt x="1243391" y="4838"/>
                  <a:pt x="1150883" y="3097"/>
                  <a:pt x="1059543" y="14515"/>
                </a:cubicBezTo>
                <a:cubicBezTo>
                  <a:pt x="1033690" y="17747"/>
                  <a:pt x="1011457" y="34639"/>
                  <a:pt x="986972" y="43543"/>
                </a:cubicBezTo>
                <a:cubicBezTo>
                  <a:pt x="958215" y="54000"/>
                  <a:pt x="926124" y="56829"/>
                  <a:pt x="899886" y="72572"/>
                </a:cubicBezTo>
                <a:cubicBezTo>
                  <a:pt x="847798" y="103825"/>
                  <a:pt x="764208" y="156503"/>
                  <a:pt x="711200" y="174172"/>
                </a:cubicBezTo>
                <a:lnTo>
                  <a:pt x="667657" y="188686"/>
                </a:lnTo>
                <a:cubicBezTo>
                  <a:pt x="567842" y="255230"/>
                  <a:pt x="613670" y="235711"/>
                  <a:pt x="537029" y="261257"/>
                </a:cubicBezTo>
                <a:lnTo>
                  <a:pt x="391886" y="362857"/>
                </a:lnTo>
                <a:cubicBezTo>
                  <a:pt x="377544" y="372786"/>
                  <a:pt x="364892" y="386370"/>
                  <a:pt x="348343" y="391886"/>
                </a:cubicBezTo>
                <a:lnTo>
                  <a:pt x="304800" y="406400"/>
                </a:lnTo>
                <a:cubicBezTo>
                  <a:pt x="195482" y="479279"/>
                  <a:pt x="334416" y="393707"/>
                  <a:pt x="203200" y="449943"/>
                </a:cubicBezTo>
                <a:cubicBezTo>
                  <a:pt x="187166" y="456815"/>
                  <a:pt x="174171" y="469296"/>
                  <a:pt x="159657" y="478972"/>
                </a:cubicBezTo>
                <a:cubicBezTo>
                  <a:pt x="90214" y="583136"/>
                  <a:pt x="126269" y="541388"/>
                  <a:pt x="58057" y="609600"/>
                </a:cubicBezTo>
                <a:lnTo>
                  <a:pt x="14515" y="740229"/>
                </a:lnTo>
                <a:lnTo>
                  <a:pt x="0" y="783772"/>
                </a:lnTo>
                <a:cubicBezTo>
                  <a:pt x="52723" y="801346"/>
                  <a:pt x="28244" y="798286"/>
                  <a:pt x="72572" y="798286"/>
                </a:cubicBezTo>
              </a:path>
            </a:pathLst>
          </a:cu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03265" y="3732580"/>
          <a:ext cx="318759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</a:tblGrid>
              <a:tr h="248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66455" y="342462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Pseudo Color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36678" y="3315158"/>
            <a:ext cx="303580" cy="7589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902311" y="3172287"/>
            <a:ext cx="3794751" cy="3035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482740" y="4112055"/>
            <a:ext cx="2293257" cy="2120425"/>
          </a:xfrm>
          <a:custGeom>
            <a:avLst/>
            <a:gdLst>
              <a:gd name="connsiteX0" fmla="*/ 145143 w 2293257"/>
              <a:gd name="connsiteY0" fmla="*/ 754743 h 2120425"/>
              <a:gd name="connsiteX1" fmla="*/ 87086 w 2293257"/>
              <a:gd name="connsiteY1" fmla="*/ 769257 h 2120425"/>
              <a:gd name="connsiteX2" fmla="*/ 0 w 2293257"/>
              <a:gd name="connsiteY2" fmla="*/ 957943 h 2120425"/>
              <a:gd name="connsiteX3" fmla="*/ 14515 w 2293257"/>
              <a:gd name="connsiteY3" fmla="*/ 1103086 h 2120425"/>
              <a:gd name="connsiteX4" fmla="*/ 43543 w 2293257"/>
              <a:gd name="connsiteY4" fmla="*/ 1320800 h 2120425"/>
              <a:gd name="connsiteX5" fmla="*/ 72572 w 2293257"/>
              <a:gd name="connsiteY5" fmla="*/ 1494972 h 2120425"/>
              <a:gd name="connsiteX6" fmla="*/ 159657 w 2293257"/>
              <a:gd name="connsiteY6" fmla="*/ 1640115 h 2120425"/>
              <a:gd name="connsiteX7" fmla="*/ 203200 w 2293257"/>
              <a:gd name="connsiteY7" fmla="*/ 1669143 h 2120425"/>
              <a:gd name="connsiteX8" fmla="*/ 290286 w 2293257"/>
              <a:gd name="connsiteY8" fmla="*/ 1756229 h 2120425"/>
              <a:gd name="connsiteX9" fmla="*/ 348343 w 2293257"/>
              <a:gd name="connsiteY9" fmla="*/ 1785257 h 2120425"/>
              <a:gd name="connsiteX10" fmla="*/ 391886 w 2293257"/>
              <a:gd name="connsiteY10" fmla="*/ 1814286 h 2120425"/>
              <a:gd name="connsiteX11" fmla="*/ 537029 w 2293257"/>
              <a:gd name="connsiteY11" fmla="*/ 1886857 h 2120425"/>
              <a:gd name="connsiteX12" fmla="*/ 653143 w 2293257"/>
              <a:gd name="connsiteY12" fmla="*/ 1959429 h 2120425"/>
              <a:gd name="connsiteX13" fmla="*/ 769257 w 2293257"/>
              <a:gd name="connsiteY13" fmla="*/ 1988457 h 2120425"/>
              <a:gd name="connsiteX14" fmla="*/ 899886 w 2293257"/>
              <a:gd name="connsiteY14" fmla="*/ 2032000 h 2120425"/>
              <a:gd name="connsiteX15" fmla="*/ 1219200 w 2293257"/>
              <a:gd name="connsiteY15" fmla="*/ 2104572 h 2120425"/>
              <a:gd name="connsiteX16" fmla="*/ 1582057 w 2293257"/>
              <a:gd name="connsiteY16" fmla="*/ 2090057 h 2120425"/>
              <a:gd name="connsiteX17" fmla="*/ 1785257 w 2293257"/>
              <a:gd name="connsiteY17" fmla="*/ 2061029 h 2120425"/>
              <a:gd name="connsiteX18" fmla="*/ 1973943 w 2293257"/>
              <a:gd name="connsiteY18" fmla="*/ 2032000 h 2120425"/>
              <a:gd name="connsiteX19" fmla="*/ 2104572 w 2293257"/>
              <a:gd name="connsiteY19" fmla="*/ 2002972 h 2120425"/>
              <a:gd name="connsiteX20" fmla="*/ 2148115 w 2293257"/>
              <a:gd name="connsiteY20" fmla="*/ 1973943 h 2120425"/>
              <a:gd name="connsiteX21" fmla="*/ 2191657 w 2293257"/>
              <a:gd name="connsiteY21" fmla="*/ 1901372 h 2120425"/>
              <a:gd name="connsiteX22" fmla="*/ 2206172 w 2293257"/>
              <a:gd name="connsiteY22" fmla="*/ 1814286 h 2120425"/>
              <a:gd name="connsiteX23" fmla="*/ 2220686 w 2293257"/>
              <a:gd name="connsiteY23" fmla="*/ 1756229 h 2120425"/>
              <a:gd name="connsiteX24" fmla="*/ 2235200 w 2293257"/>
              <a:gd name="connsiteY24" fmla="*/ 1233715 h 2120425"/>
              <a:gd name="connsiteX25" fmla="*/ 2249715 w 2293257"/>
              <a:gd name="connsiteY25" fmla="*/ 1175657 h 2120425"/>
              <a:gd name="connsiteX26" fmla="*/ 2264229 w 2293257"/>
              <a:gd name="connsiteY26" fmla="*/ 1088572 h 2120425"/>
              <a:gd name="connsiteX27" fmla="*/ 2293257 w 2293257"/>
              <a:gd name="connsiteY27" fmla="*/ 798286 h 2120425"/>
              <a:gd name="connsiteX28" fmla="*/ 2278743 w 2293257"/>
              <a:gd name="connsiteY28" fmla="*/ 362857 h 2120425"/>
              <a:gd name="connsiteX29" fmla="*/ 2206172 w 2293257"/>
              <a:gd name="connsiteY29" fmla="*/ 261257 h 2120425"/>
              <a:gd name="connsiteX30" fmla="*/ 2104572 w 2293257"/>
              <a:gd name="connsiteY30" fmla="*/ 217715 h 2120425"/>
              <a:gd name="connsiteX31" fmla="*/ 1973943 w 2293257"/>
              <a:gd name="connsiteY31" fmla="*/ 145143 h 2120425"/>
              <a:gd name="connsiteX32" fmla="*/ 1857829 w 2293257"/>
              <a:gd name="connsiteY32" fmla="*/ 116115 h 2120425"/>
              <a:gd name="connsiteX33" fmla="*/ 1799772 w 2293257"/>
              <a:gd name="connsiteY33" fmla="*/ 87086 h 2120425"/>
              <a:gd name="connsiteX34" fmla="*/ 1712686 w 2293257"/>
              <a:gd name="connsiteY34" fmla="*/ 72572 h 2120425"/>
              <a:gd name="connsiteX35" fmla="*/ 1640115 w 2293257"/>
              <a:gd name="connsiteY35" fmla="*/ 58057 h 2120425"/>
              <a:gd name="connsiteX36" fmla="*/ 1582057 w 2293257"/>
              <a:gd name="connsiteY36" fmla="*/ 43543 h 2120425"/>
              <a:gd name="connsiteX37" fmla="*/ 1480457 w 2293257"/>
              <a:gd name="connsiteY37" fmla="*/ 29029 h 2120425"/>
              <a:gd name="connsiteX38" fmla="*/ 1422400 w 2293257"/>
              <a:gd name="connsiteY38" fmla="*/ 14515 h 2120425"/>
              <a:gd name="connsiteX39" fmla="*/ 1335315 w 2293257"/>
              <a:gd name="connsiteY39" fmla="*/ 0 h 2120425"/>
              <a:gd name="connsiteX40" fmla="*/ 1059543 w 2293257"/>
              <a:gd name="connsiteY40" fmla="*/ 14515 h 2120425"/>
              <a:gd name="connsiteX41" fmla="*/ 986972 w 2293257"/>
              <a:gd name="connsiteY41" fmla="*/ 43543 h 2120425"/>
              <a:gd name="connsiteX42" fmla="*/ 899886 w 2293257"/>
              <a:gd name="connsiteY42" fmla="*/ 72572 h 2120425"/>
              <a:gd name="connsiteX43" fmla="*/ 711200 w 2293257"/>
              <a:gd name="connsiteY43" fmla="*/ 174172 h 2120425"/>
              <a:gd name="connsiteX44" fmla="*/ 667657 w 2293257"/>
              <a:gd name="connsiteY44" fmla="*/ 188686 h 2120425"/>
              <a:gd name="connsiteX45" fmla="*/ 537029 w 2293257"/>
              <a:gd name="connsiteY45" fmla="*/ 261257 h 2120425"/>
              <a:gd name="connsiteX46" fmla="*/ 391886 w 2293257"/>
              <a:gd name="connsiteY46" fmla="*/ 362857 h 2120425"/>
              <a:gd name="connsiteX47" fmla="*/ 348343 w 2293257"/>
              <a:gd name="connsiteY47" fmla="*/ 391886 h 2120425"/>
              <a:gd name="connsiteX48" fmla="*/ 304800 w 2293257"/>
              <a:gd name="connsiteY48" fmla="*/ 406400 h 2120425"/>
              <a:gd name="connsiteX49" fmla="*/ 203200 w 2293257"/>
              <a:gd name="connsiteY49" fmla="*/ 449943 h 2120425"/>
              <a:gd name="connsiteX50" fmla="*/ 159657 w 2293257"/>
              <a:gd name="connsiteY50" fmla="*/ 478972 h 2120425"/>
              <a:gd name="connsiteX51" fmla="*/ 58057 w 2293257"/>
              <a:gd name="connsiteY51" fmla="*/ 609600 h 2120425"/>
              <a:gd name="connsiteX52" fmla="*/ 14515 w 2293257"/>
              <a:gd name="connsiteY52" fmla="*/ 740229 h 2120425"/>
              <a:gd name="connsiteX53" fmla="*/ 0 w 2293257"/>
              <a:gd name="connsiteY53" fmla="*/ 783772 h 2120425"/>
              <a:gd name="connsiteX54" fmla="*/ 72572 w 2293257"/>
              <a:gd name="connsiteY54" fmla="*/ 798286 h 21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93257" h="2120425">
                <a:moveTo>
                  <a:pt x="145143" y="754743"/>
                </a:moveTo>
                <a:cubicBezTo>
                  <a:pt x="125791" y="759581"/>
                  <a:pt x="100339" y="754348"/>
                  <a:pt x="87086" y="769257"/>
                </a:cubicBezTo>
                <a:cubicBezTo>
                  <a:pt x="61740" y="797772"/>
                  <a:pt x="18391" y="911966"/>
                  <a:pt x="0" y="957943"/>
                </a:cubicBezTo>
                <a:cubicBezTo>
                  <a:pt x="4838" y="1006324"/>
                  <a:pt x="9145" y="1054761"/>
                  <a:pt x="14515" y="1103086"/>
                </a:cubicBezTo>
                <a:cubicBezTo>
                  <a:pt x="37360" y="1308688"/>
                  <a:pt x="19928" y="1131872"/>
                  <a:pt x="43543" y="1320800"/>
                </a:cubicBezTo>
                <a:cubicBezTo>
                  <a:pt x="53051" y="1396863"/>
                  <a:pt x="46540" y="1434232"/>
                  <a:pt x="72572" y="1494972"/>
                </a:cubicBezTo>
                <a:cubicBezTo>
                  <a:pt x="86553" y="1527593"/>
                  <a:pt x="139020" y="1626357"/>
                  <a:pt x="159657" y="1640115"/>
                </a:cubicBezTo>
                <a:cubicBezTo>
                  <a:pt x="174171" y="1649791"/>
                  <a:pt x="190162" y="1657554"/>
                  <a:pt x="203200" y="1669143"/>
                </a:cubicBezTo>
                <a:cubicBezTo>
                  <a:pt x="233883" y="1696417"/>
                  <a:pt x="253567" y="1737870"/>
                  <a:pt x="290286" y="1756229"/>
                </a:cubicBezTo>
                <a:cubicBezTo>
                  <a:pt x="309638" y="1765905"/>
                  <a:pt x="329557" y="1774522"/>
                  <a:pt x="348343" y="1785257"/>
                </a:cubicBezTo>
                <a:cubicBezTo>
                  <a:pt x="363489" y="1793912"/>
                  <a:pt x="376527" y="1806016"/>
                  <a:pt x="391886" y="1814286"/>
                </a:cubicBezTo>
                <a:cubicBezTo>
                  <a:pt x="439512" y="1839931"/>
                  <a:pt x="493756" y="1854402"/>
                  <a:pt x="537029" y="1886857"/>
                </a:cubicBezTo>
                <a:cubicBezTo>
                  <a:pt x="576754" y="1916651"/>
                  <a:pt x="605328" y="1943491"/>
                  <a:pt x="653143" y="1959429"/>
                </a:cubicBezTo>
                <a:cubicBezTo>
                  <a:pt x="690991" y="1972045"/>
                  <a:pt x="732215" y="1973640"/>
                  <a:pt x="769257" y="1988457"/>
                </a:cubicBezTo>
                <a:cubicBezTo>
                  <a:pt x="860350" y="2024895"/>
                  <a:pt x="816553" y="2011167"/>
                  <a:pt x="899886" y="2032000"/>
                </a:cubicBezTo>
                <a:cubicBezTo>
                  <a:pt x="1076737" y="2120425"/>
                  <a:pt x="972837" y="2086974"/>
                  <a:pt x="1219200" y="2104572"/>
                </a:cubicBezTo>
                <a:lnTo>
                  <a:pt x="1582057" y="2090057"/>
                </a:lnTo>
                <a:cubicBezTo>
                  <a:pt x="1701582" y="2083026"/>
                  <a:pt x="1689784" y="2078387"/>
                  <a:pt x="1785257" y="2061029"/>
                </a:cubicBezTo>
                <a:cubicBezTo>
                  <a:pt x="1961960" y="2028902"/>
                  <a:pt x="1778260" y="2064614"/>
                  <a:pt x="1973943" y="2032000"/>
                </a:cubicBezTo>
                <a:cubicBezTo>
                  <a:pt x="2029228" y="2022786"/>
                  <a:pt x="2052377" y="2016021"/>
                  <a:pt x="2104572" y="2002972"/>
                </a:cubicBezTo>
                <a:cubicBezTo>
                  <a:pt x="2119086" y="1993296"/>
                  <a:pt x="2136763" y="1987188"/>
                  <a:pt x="2148115" y="1973943"/>
                </a:cubicBezTo>
                <a:cubicBezTo>
                  <a:pt x="2166474" y="1952524"/>
                  <a:pt x="2182016" y="1927884"/>
                  <a:pt x="2191657" y="1901372"/>
                </a:cubicBezTo>
                <a:cubicBezTo>
                  <a:pt x="2201714" y="1873715"/>
                  <a:pt x="2200400" y="1843144"/>
                  <a:pt x="2206172" y="1814286"/>
                </a:cubicBezTo>
                <a:cubicBezTo>
                  <a:pt x="2210084" y="1794725"/>
                  <a:pt x="2215848" y="1775581"/>
                  <a:pt x="2220686" y="1756229"/>
                </a:cubicBezTo>
                <a:cubicBezTo>
                  <a:pt x="2225524" y="1582058"/>
                  <a:pt x="2226499" y="1407736"/>
                  <a:pt x="2235200" y="1233715"/>
                </a:cubicBezTo>
                <a:cubicBezTo>
                  <a:pt x="2236196" y="1213792"/>
                  <a:pt x="2245803" y="1195218"/>
                  <a:pt x="2249715" y="1175657"/>
                </a:cubicBezTo>
                <a:cubicBezTo>
                  <a:pt x="2255487" y="1146800"/>
                  <a:pt x="2259754" y="1117659"/>
                  <a:pt x="2264229" y="1088572"/>
                </a:cubicBezTo>
                <a:cubicBezTo>
                  <a:pt x="2285861" y="947961"/>
                  <a:pt x="2279443" y="977867"/>
                  <a:pt x="2293257" y="798286"/>
                </a:cubicBezTo>
                <a:cubicBezTo>
                  <a:pt x="2288419" y="653143"/>
                  <a:pt x="2287528" y="507815"/>
                  <a:pt x="2278743" y="362857"/>
                </a:cubicBezTo>
                <a:cubicBezTo>
                  <a:pt x="2276044" y="318329"/>
                  <a:pt x="2238428" y="285449"/>
                  <a:pt x="2206172" y="261257"/>
                </a:cubicBezTo>
                <a:cubicBezTo>
                  <a:pt x="2163383" y="229165"/>
                  <a:pt x="2148169" y="236399"/>
                  <a:pt x="2104572" y="217715"/>
                </a:cubicBezTo>
                <a:cubicBezTo>
                  <a:pt x="2006732" y="175784"/>
                  <a:pt x="2084039" y="200191"/>
                  <a:pt x="1973943" y="145143"/>
                </a:cubicBezTo>
                <a:cubicBezTo>
                  <a:pt x="1944190" y="130267"/>
                  <a:pt x="1885430" y="121635"/>
                  <a:pt x="1857829" y="116115"/>
                </a:cubicBezTo>
                <a:cubicBezTo>
                  <a:pt x="1838477" y="106439"/>
                  <a:pt x="1820496" y="93303"/>
                  <a:pt x="1799772" y="87086"/>
                </a:cubicBezTo>
                <a:cubicBezTo>
                  <a:pt x="1771584" y="78630"/>
                  <a:pt x="1741640" y="77837"/>
                  <a:pt x="1712686" y="72572"/>
                </a:cubicBezTo>
                <a:cubicBezTo>
                  <a:pt x="1688414" y="68159"/>
                  <a:pt x="1664197" y="63409"/>
                  <a:pt x="1640115" y="58057"/>
                </a:cubicBezTo>
                <a:cubicBezTo>
                  <a:pt x="1620642" y="53730"/>
                  <a:pt x="1601683" y="47111"/>
                  <a:pt x="1582057" y="43543"/>
                </a:cubicBezTo>
                <a:cubicBezTo>
                  <a:pt x="1548398" y="37423"/>
                  <a:pt x="1514116" y="35149"/>
                  <a:pt x="1480457" y="29029"/>
                </a:cubicBezTo>
                <a:cubicBezTo>
                  <a:pt x="1460831" y="25461"/>
                  <a:pt x="1441961" y="18427"/>
                  <a:pt x="1422400" y="14515"/>
                </a:cubicBezTo>
                <a:cubicBezTo>
                  <a:pt x="1393543" y="8743"/>
                  <a:pt x="1364343" y="4838"/>
                  <a:pt x="1335315" y="0"/>
                </a:cubicBezTo>
                <a:cubicBezTo>
                  <a:pt x="1243391" y="4838"/>
                  <a:pt x="1150883" y="3097"/>
                  <a:pt x="1059543" y="14515"/>
                </a:cubicBezTo>
                <a:cubicBezTo>
                  <a:pt x="1033690" y="17747"/>
                  <a:pt x="1011457" y="34639"/>
                  <a:pt x="986972" y="43543"/>
                </a:cubicBezTo>
                <a:cubicBezTo>
                  <a:pt x="958215" y="54000"/>
                  <a:pt x="926124" y="56829"/>
                  <a:pt x="899886" y="72572"/>
                </a:cubicBezTo>
                <a:cubicBezTo>
                  <a:pt x="847798" y="103825"/>
                  <a:pt x="764208" y="156503"/>
                  <a:pt x="711200" y="174172"/>
                </a:cubicBezTo>
                <a:lnTo>
                  <a:pt x="667657" y="188686"/>
                </a:lnTo>
                <a:cubicBezTo>
                  <a:pt x="567842" y="255230"/>
                  <a:pt x="613670" y="235711"/>
                  <a:pt x="537029" y="261257"/>
                </a:cubicBezTo>
                <a:lnTo>
                  <a:pt x="391886" y="362857"/>
                </a:lnTo>
                <a:cubicBezTo>
                  <a:pt x="377544" y="372786"/>
                  <a:pt x="364892" y="386370"/>
                  <a:pt x="348343" y="391886"/>
                </a:cubicBezTo>
                <a:lnTo>
                  <a:pt x="304800" y="406400"/>
                </a:lnTo>
                <a:cubicBezTo>
                  <a:pt x="195482" y="479279"/>
                  <a:pt x="334416" y="393707"/>
                  <a:pt x="203200" y="449943"/>
                </a:cubicBezTo>
                <a:cubicBezTo>
                  <a:pt x="187166" y="456815"/>
                  <a:pt x="174171" y="469296"/>
                  <a:pt x="159657" y="478972"/>
                </a:cubicBezTo>
                <a:cubicBezTo>
                  <a:pt x="90214" y="583136"/>
                  <a:pt x="126269" y="541388"/>
                  <a:pt x="58057" y="609600"/>
                </a:cubicBezTo>
                <a:lnTo>
                  <a:pt x="14515" y="740229"/>
                </a:lnTo>
                <a:lnTo>
                  <a:pt x="0" y="783772"/>
                </a:lnTo>
                <a:cubicBezTo>
                  <a:pt x="52723" y="801346"/>
                  <a:pt x="28244" y="798286"/>
                  <a:pt x="72572" y="798286"/>
                </a:cubicBezTo>
              </a:path>
            </a:pathLst>
          </a:custGeom>
          <a:gradFill flip="none" rotWithShape="1">
            <a:gsLst>
              <a:gs pos="0">
                <a:srgbClr val="FF0000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20210" y="5250480"/>
            <a:ext cx="53126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583217" y="3466948"/>
            <a:ext cx="379477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7448" y="491454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0385" y="324818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97492" y="341116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IMD Display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8139066" y="3580790"/>
            <a:ext cx="227685" cy="2276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8168093" y="4021646"/>
            <a:ext cx="274552" cy="1663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3016" y="335310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290855" y="4169065"/>
            <a:ext cx="8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1" grpId="0"/>
      <p:bldP spid="16" grpId="0" animBg="1"/>
      <p:bldP spid="21" grpId="0"/>
      <p:bldP spid="22" grpId="0"/>
      <p:bldP spid="23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190" y="772675"/>
          <a:ext cx="318759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  <a:gridCol w="318759"/>
              </a:tblGrid>
              <a:tr h="248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989665" y="1156785"/>
            <a:ext cx="2293257" cy="2120425"/>
          </a:xfrm>
          <a:custGeom>
            <a:avLst/>
            <a:gdLst>
              <a:gd name="connsiteX0" fmla="*/ 145143 w 2293257"/>
              <a:gd name="connsiteY0" fmla="*/ 754743 h 2120425"/>
              <a:gd name="connsiteX1" fmla="*/ 87086 w 2293257"/>
              <a:gd name="connsiteY1" fmla="*/ 769257 h 2120425"/>
              <a:gd name="connsiteX2" fmla="*/ 0 w 2293257"/>
              <a:gd name="connsiteY2" fmla="*/ 957943 h 2120425"/>
              <a:gd name="connsiteX3" fmla="*/ 14515 w 2293257"/>
              <a:gd name="connsiteY3" fmla="*/ 1103086 h 2120425"/>
              <a:gd name="connsiteX4" fmla="*/ 43543 w 2293257"/>
              <a:gd name="connsiteY4" fmla="*/ 1320800 h 2120425"/>
              <a:gd name="connsiteX5" fmla="*/ 72572 w 2293257"/>
              <a:gd name="connsiteY5" fmla="*/ 1494972 h 2120425"/>
              <a:gd name="connsiteX6" fmla="*/ 159657 w 2293257"/>
              <a:gd name="connsiteY6" fmla="*/ 1640115 h 2120425"/>
              <a:gd name="connsiteX7" fmla="*/ 203200 w 2293257"/>
              <a:gd name="connsiteY7" fmla="*/ 1669143 h 2120425"/>
              <a:gd name="connsiteX8" fmla="*/ 290286 w 2293257"/>
              <a:gd name="connsiteY8" fmla="*/ 1756229 h 2120425"/>
              <a:gd name="connsiteX9" fmla="*/ 348343 w 2293257"/>
              <a:gd name="connsiteY9" fmla="*/ 1785257 h 2120425"/>
              <a:gd name="connsiteX10" fmla="*/ 391886 w 2293257"/>
              <a:gd name="connsiteY10" fmla="*/ 1814286 h 2120425"/>
              <a:gd name="connsiteX11" fmla="*/ 537029 w 2293257"/>
              <a:gd name="connsiteY11" fmla="*/ 1886857 h 2120425"/>
              <a:gd name="connsiteX12" fmla="*/ 653143 w 2293257"/>
              <a:gd name="connsiteY12" fmla="*/ 1959429 h 2120425"/>
              <a:gd name="connsiteX13" fmla="*/ 769257 w 2293257"/>
              <a:gd name="connsiteY13" fmla="*/ 1988457 h 2120425"/>
              <a:gd name="connsiteX14" fmla="*/ 899886 w 2293257"/>
              <a:gd name="connsiteY14" fmla="*/ 2032000 h 2120425"/>
              <a:gd name="connsiteX15" fmla="*/ 1219200 w 2293257"/>
              <a:gd name="connsiteY15" fmla="*/ 2104572 h 2120425"/>
              <a:gd name="connsiteX16" fmla="*/ 1582057 w 2293257"/>
              <a:gd name="connsiteY16" fmla="*/ 2090057 h 2120425"/>
              <a:gd name="connsiteX17" fmla="*/ 1785257 w 2293257"/>
              <a:gd name="connsiteY17" fmla="*/ 2061029 h 2120425"/>
              <a:gd name="connsiteX18" fmla="*/ 1973943 w 2293257"/>
              <a:gd name="connsiteY18" fmla="*/ 2032000 h 2120425"/>
              <a:gd name="connsiteX19" fmla="*/ 2104572 w 2293257"/>
              <a:gd name="connsiteY19" fmla="*/ 2002972 h 2120425"/>
              <a:gd name="connsiteX20" fmla="*/ 2148115 w 2293257"/>
              <a:gd name="connsiteY20" fmla="*/ 1973943 h 2120425"/>
              <a:gd name="connsiteX21" fmla="*/ 2191657 w 2293257"/>
              <a:gd name="connsiteY21" fmla="*/ 1901372 h 2120425"/>
              <a:gd name="connsiteX22" fmla="*/ 2206172 w 2293257"/>
              <a:gd name="connsiteY22" fmla="*/ 1814286 h 2120425"/>
              <a:gd name="connsiteX23" fmla="*/ 2220686 w 2293257"/>
              <a:gd name="connsiteY23" fmla="*/ 1756229 h 2120425"/>
              <a:gd name="connsiteX24" fmla="*/ 2235200 w 2293257"/>
              <a:gd name="connsiteY24" fmla="*/ 1233715 h 2120425"/>
              <a:gd name="connsiteX25" fmla="*/ 2249715 w 2293257"/>
              <a:gd name="connsiteY25" fmla="*/ 1175657 h 2120425"/>
              <a:gd name="connsiteX26" fmla="*/ 2264229 w 2293257"/>
              <a:gd name="connsiteY26" fmla="*/ 1088572 h 2120425"/>
              <a:gd name="connsiteX27" fmla="*/ 2293257 w 2293257"/>
              <a:gd name="connsiteY27" fmla="*/ 798286 h 2120425"/>
              <a:gd name="connsiteX28" fmla="*/ 2278743 w 2293257"/>
              <a:gd name="connsiteY28" fmla="*/ 362857 h 2120425"/>
              <a:gd name="connsiteX29" fmla="*/ 2206172 w 2293257"/>
              <a:gd name="connsiteY29" fmla="*/ 261257 h 2120425"/>
              <a:gd name="connsiteX30" fmla="*/ 2104572 w 2293257"/>
              <a:gd name="connsiteY30" fmla="*/ 217715 h 2120425"/>
              <a:gd name="connsiteX31" fmla="*/ 1973943 w 2293257"/>
              <a:gd name="connsiteY31" fmla="*/ 145143 h 2120425"/>
              <a:gd name="connsiteX32" fmla="*/ 1857829 w 2293257"/>
              <a:gd name="connsiteY32" fmla="*/ 116115 h 2120425"/>
              <a:gd name="connsiteX33" fmla="*/ 1799772 w 2293257"/>
              <a:gd name="connsiteY33" fmla="*/ 87086 h 2120425"/>
              <a:gd name="connsiteX34" fmla="*/ 1712686 w 2293257"/>
              <a:gd name="connsiteY34" fmla="*/ 72572 h 2120425"/>
              <a:gd name="connsiteX35" fmla="*/ 1640115 w 2293257"/>
              <a:gd name="connsiteY35" fmla="*/ 58057 h 2120425"/>
              <a:gd name="connsiteX36" fmla="*/ 1582057 w 2293257"/>
              <a:gd name="connsiteY36" fmla="*/ 43543 h 2120425"/>
              <a:gd name="connsiteX37" fmla="*/ 1480457 w 2293257"/>
              <a:gd name="connsiteY37" fmla="*/ 29029 h 2120425"/>
              <a:gd name="connsiteX38" fmla="*/ 1422400 w 2293257"/>
              <a:gd name="connsiteY38" fmla="*/ 14515 h 2120425"/>
              <a:gd name="connsiteX39" fmla="*/ 1335315 w 2293257"/>
              <a:gd name="connsiteY39" fmla="*/ 0 h 2120425"/>
              <a:gd name="connsiteX40" fmla="*/ 1059543 w 2293257"/>
              <a:gd name="connsiteY40" fmla="*/ 14515 h 2120425"/>
              <a:gd name="connsiteX41" fmla="*/ 986972 w 2293257"/>
              <a:gd name="connsiteY41" fmla="*/ 43543 h 2120425"/>
              <a:gd name="connsiteX42" fmla="*/ 899886 w 2293257"/>
              <a:gd name="connsiteY42" fmla="*/ 72572 h 2120425"/>
              <a:gd name="connsiteX43" fmla="*/ 711200 w 2293257"/>
              <a:gd name="connsiteY43" fmla="*/ 174172 h 2120425"/>
              <a:gd name="connsiteX44" fmla="*/ 667657 w 2293257"/>
              <a:gd name="connsiteY44" fmla="*/ 188686 h 2120425"/>
              <a:gd name="connsiteX45" fmla="*/ 537029 w 2293257"/>
              <a:gd name="connsiteY45" fmla="*/ 261257 h 2120425"/>
              <a:gd name="connsiteX46" fmla="*/ 391886 w 2293257"/>
              <a:gd name="connsiteY46" fmla="*/ 362857 h 2120425"/>
              <a:gd name="connsiteX47" fmla="*/ 348343 w 2293257"/>
              <a:gd name="connsiteY47" fmla="*/ 391886 h 2120425"/>
              <a:gd name="connsiteX48" fmla="*/ 304800 w 2293257"/>
              <a:gd name="connsiteY48" fmla="*/ 406400 h 2120425"/>
              <a:gd name="connsiteX49" fmla="*/ 203200 w 2293257"/>
              <a:gd name="connsiteY49" fmla="*/ 449943 h 2120425"/>
              <a:gd name="connsiteX50" fmla="*/ 159657 w 2293257"/>
              <a:gd name="connsiteY50" fmla="*/ 478972 h 2120425"/>
              <a:gd name="connsiteX51" fmla="*/ 58057 w 2293257"/>
              <a:gd name="connsiteY51" fmla="*/ 609600 h 2120425"/>
              <a:gd name="connsiteX52" fmla="*/ 14515 w 2293257"/>
              <a:gd name="connsiteY52" fmla="*/ 740229 h 2120425"/>
              <a:gd name="connsiteX53" fmla="*/ 0 w 2293257"/>
              <a:gd name="connsiteY53" fmla="*/ 783772 h 2120425"/>
              <a:gd name="connsiteX54" fmla="*/ 72572 w 2293257"/>
              <a:gd name="connsiteY54" fmla="*/ 798286 h 21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93257" h="2120425">
                <a:moveTo>
                  <a:pt x="145143" y="754743"/>
                </a:moveTo>
                <a:cubicBezTo>
                  <a:pt x="125791" y="759581"/>
                  <a:pt x="100339" y="754348"/>
                  <a:pt x="87086" y="769257"/>
                </a:cubicBezTo>
                <a:cubicBezTo>
                  <a:pt x="61740" y="797772"/>
                  <a:pt x="18391" y="911966"/>
                  <a:pt x="0" y="957943"/>
                </a:cubicBezTo>
                <a:cubicBezTo>
                  <a:pt x="4838" y="1006324"/>
                  <a:pt x="9145" y="1054761"/>
                  <a:pt x="14515" y="1103086"/>
                </a:cubicBezTo>
                <a:cubicBezTo>
                  <a:pt x="37360" y="1308688"/>
                  <a:pt x="19928" y="1131872"/>
                  <a:pt x="43543" y="1320800"/>
                </a:cubicBezTo>
                <a:cubicBezTo>
                  <a:pt x="53051" y="1396863"/>
                  <a:pt x="46540" y="1434232"/>
                  <a:pt x="72572" y="1494972"/>
                </a:cubicBezTo>
                <a:cubicBezTo>
                  <a:pt x="86553" y="1527593"/>
                  <a:pt x="139020" y="1626357"/>
                  <a:pt x="159657" y="1640115"/>
                </a:cubicBezTo>
                <a:cubicBezTo>
                  <a:pt x="174171" y="1649791"/>
                  <a:pt x="190162" y="1657554"/>
                  <a:pt x="203200" y="1669143"/>
                </a:cubicBezTo>
                <a:cubicBezTo>
                  <a:pt x="233883" y="1696417"/>
                  <a:pt x="253567" y="1737870"/>
                  <a:pt x="290286" y="1756229"/>
                </a:cubicBezTo>
                <a:cubicBezTo>
                  <a:pt x="309638" y="1765905"/>
                  <a:pt x="329557" y="1774522"/>
                  <a:pt x="348343" y="1785257"/>
                </a:cubicBezTo>
                <a:cubicBezTo>
                  <a:pt x="363489" y="1793912"/>
                  <a:pt x="376527" y="1806016"/>
                  <a:pt x="391886" y="1814286"/>
                </a:cubicBezTo>
                <a:cubicBezTo>
                  <a:pt x="439512" y="1839931"/>
                  <a:pt x="493756" y="1854402"/>
                  <a:pt x="537029" y="1886857"/>
                </a:cubicBezTo>
                <a:cubicBezTo>
                  <a:pt x="576754" y="1916651"/>
                  <a:pt x="605328" y="1943491"/>
                  <a:pt x="653143" y="1959429"/>
                </a:cubicBezTo>
                <a:cubicBezTo>
                  <a:pt x="690991" y="1972045"/>
                  <a:pt x="732215" y="1973640"/>
                  <a:pt x="769257" y="1988457"/>
                </a:cubicBezTo>
                <a:cubicBezTo>
                  <a:pt x="860350" y="2024895"/>
                  <a:pt x="816553" y="2011167"/>
                  <a:pt x="899886" y="2032000"/>
                </a:cubicBezTo>
                <a:cubicBezTo>
                  <a:pt x="1076737" y="2120425"/>
                  <a:pt x="972837" y="2086974"/>
                  <a:pt x="1219200" y="2104572"/>
                </a:cubicBezTo>
                <a:lnTo>
                  <a:pt x="1582057" y="2090057"/>
                </a:lnTo>
                <a:cubicBezTo>
                  <a:pt x="1701582" y="2083026"/>
                  <a:pt x="1689784" y="2078387"/>
                  <a:pt x="1785257" y="2061029"/>
                </a:cubicBezTo>
                <a:cubicBezTo>
                  <a:pt x="1961960" y="2028902"/>
                  <a:pt x="1778260" y="2064614"/>
                  <a:pt x="1973943" y="2032000"/>
                </a:cubicBezTo>
                <a:cubicBezTo>
                  <a:pt x="2029228" y="2022786"/>
                  <a:pt x="2052377" y="2016021"/>
                  <a:pt x="2104572" y="2002972"/>
                </a:cubicBezTo>
                <a:cubicBezTo>
                  <a:pt x="2119086" y="1993296"/>
                  <a:pt x="2136763" y="1987188"/>
                  <a:pt x="2148115" y="1973943"/>
                </a:cubicBezTo>
                <a:cubicBezTo>
                  <a:pt x="2166474" y="1952524"/>
                  <a:pt x="2182016" y="1927884"/>
                  <a:pt x="2191657" y="1901372"/>
                </a:cubicBezTo>
                <a:cubicBezTo>
                  <a:pt x="2201714" y="1873715"/>
                  <a:pt x="2200400" y="1843144"/>
                  <a:pt x="2206172" y="1814286"/>
                </a:cubicBezTo>
                <a:cubicBezTo>
                  <a:pt x="2210084" y="1794725"/>
                  <a:pt x="2215848" y="1775581"/>
                  <a:pt x="2220686" y="1756229"/>
                </a:cubicBezTo>
                <a:cubicBezTo>
                  <a:pt x="2225524" y="1582058"/>
                  <a:pt x="2226499" y="1407736"/>
                  <a:pt x="2235200" y="1233715"/>
                </a:cubicBezTo>
                <a:cubicBezTo>
                  <a:pt x="2236196" y="1213792"/>
                  <a:pt x="2245803" y="1195218"/>
                  <a:pt x="2249715" y="1175657"/>
                </a:cubicBezTo>
                <a:cubicBezTo>
                  <a:pt x="2255487" y="1146800"/>
                  <a:pt x="2259754" y="1117659"/>
                  <a:pt x="2264229" y="1088572"/>
                </a:cubicBezTo>
                <a:cubicBezTo>
                  <a:pt x="2285861" y="947961"/>
                  <a:pt x="2279443" y="977867"/>
                  <a:pt x="2293257" y="798286"/>
                </a:cubicBezTo>
                <a:cubicBezTo>
                  <a:pt x="2288419" y="653143"/>
                  <a:pt x="2287528" y="507815"/>
                  <a:pt x="2278743" y="362857"/>
                </a:cubicBezTo>
                <a:cubicBezTo>
                  <a:pt x="2276044" y="318329"/>
                  <a:pt x="2238428" y="285449"/>
                  <a:pt x="2206172" y="261257"/>
                </a:cubicBezTo>
                <a:cubicBezTo>
                  <a:pt x="2163383" y="229165"/>
                  <a:pt x="2148169" y="236399"/>
                  <a:pt x="2104572" y="217715"/>
                </a:cubicBezTo>
                <a:cubicBezTo>
                  <a:pt x="2006732" y="175784"/>
                  <a:pt x="2084039" y="200191"/>
                  <a:pt x="1973943" y="145143"/>
                </a:cubicBezTo>
                <a:cubicBezTo>
                  <a:pt x="1944190" y="130267"/>
                  <a:pt x="1885430" y="121635"/>
                  <a:pt x="1857829" y="116115"/>
                </a:cubicBezTo>
                <a:cubicBezTo>
                  <a:pt x="1838477" y="106439"/>
                  <a:pt x="1820496" y="93303"/>
                  <a:pt x="1799772" y="87086"/>
                </a:cubicBezTo>
                <a:cubicBezTo>
                  <a:pt x="1771584" y="78630"/>
                  <a:pt x="1741640" y="77837"/>
                  <a:pt x="1712686" y="72572"/>
                </a:cubicBezTo>
                <a:cubicBezTo>
                  <a:pt x="1688414" y="68159"/>
                  <a:pt x="1664197" y="63409"/>
                  <a:pt x="1640115" y="58057"/>
                </a:cubicBezTo>
                <a:cubicBezTo>
                  <a:pt x="1620642" y="53730"/>
                  <a:pt x="1601683" y="47111"/>
                  <a:pt x="1582057" y="43543"/>
                </a:cubicBezTo>
                <a:cubicBezTo>
                  <a:pt x="1548398" y="37423"/>
                  <a:pt x="1514116" y="35149"/>
                  <a:pt x="1480457" y="29029"/>
                </a:cubicBezTo>
                <a:cubicBezTo>
                  <a:pt x="1460831" y="25461"/>
                  <a:pt x="1441961" y="18427"/>
                  <a:pt x="1422400" y="14515"/>
                </a:cubicBezTo>
                <a:cubicBezTo>
                  <a:pt x="1393543" y="8743"/>
                  <a:pt x="1364343" y="4838"/>
                  <a:pt x="1335315" y="0"/>
                </a:cubicBezTo>
                <a:cubicBezTo>
                  <a:pt x="1243391" y="4838"/>
                  <a:pt x="1150883" y="3097"/>
                  <a:pt x="1059543" y="14515"/>
                </a:cubicBezTo>
                <a:cubicBezTo>
                  <a:pt x="1033690" y="17747"/>
                  <a:pt x="1011457" y="34639"/>
                  <a:pt x="986972" y="43543"/>
                </a:cubicBezTo>
                <a:cubicBezTo>
                  <a:pt x="958215" y="54000"/>
                  <a:pt x="926124" y="56829"/>
                  <a:pt x="899886" y="72572"/>
                </a:cubicBezTo>
                <a:cubicBezTo>
                  <a:pt x="847798" y="103825"/>
                  <a:pt x="764208" y="156503"/>
                  <a:pt x="711200" y="174172"/>
                </a:cubicBezTo>
                <a:lnTo>
                  <a:pt x="667657" y="188686"/>
                </a:lnTo>
                <a:cubicBezTo>
                  <a:pt x="567842" y="255230"/>
                  <a:pt x="613670" y="235711"/>
                  <a:pt x="537029" y="261257"/>
                </a:cubicBezTo>
                <a:lnTo>
                  <a:pt x="391886" y="362857"/>
                </a:lnTo>
                <a:cubicBezTo>
                  <a:pt x="377544" y="372786"/>
                  <a:pt x="364892" y="386370"/>
                  <a:pt x="348343" y="391886"/>
                </a:cubicBezTo>
                <a:lnTo>
                  <a:pt x="304800" y="406400"/>
                </a:lnTo>
                <a:cubicBezTo>
                  <a:pt x="195482" y="479279"/>
                  <a:pt x="334416" y="393707"/>
                  <a:pt x="203200" y="449943"/>
                </a:cubicBezTo>
                <a:cubicBezTo>
                  <a:pt x="187166" y="456815"/>
                  <a:pt x="174171" y="469296"/>
                  <a:pt x="159657" y="478972"/>
                </a:cubicBezTo>
                <a:cubicBezTo>
                  <a:pt x="90214" y="583136"/>
                  <a:pt x="126269" y="541388"/>
                  <a:pt x="58057" y="609600"/>
                </a:cubicBezTo>
                <a:lnTo>
                  <a:pt x="14515" y="740229"/>
                </a:lnTo>
                <a:lnTo>
                  <a:pt x="0" y="783772"/>
                </a:lnTo>
                <a:cubicBezTo>
                  <a:pt x="52723" y="801346"/>
                  <a:pt x="28244" y="798286"/>
                  <a:pt x="72572" y="798286"/>
                </a:cubicBezTo>
              </a:path>
            </a:pathLst>
          </a:custGeom>
          <a:gradFill flip="none" rotWithShape="1">
            <a:gsLst>
              <a:gs pos="0">
                <a:srgbClr val="FF0000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2720" y="46909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IMD Display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645991" y="620885"/>
            <a:ext cx="227685" cy="2276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75018" y="1061741"/>
            <a:ext cx="274552" cy="1663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41" y="393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7780" y="1209160"/>
            <a:ext cx="8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13" name="Rectangle 134"/>
          <p:cNvSpPr>
            <a:spLocks noChangeArrowheads="1"/>
          </p:cNvSpPr>
          <p:nvPr/>
        </p:nvSpPr>
        <p:spPr bwMode="auto">
          <a:xfrm rot="10800000">
            <a:off x="122467" y="1455730"/>
            <a:ext cx="379475" cy="1517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86" y="11633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42" y="289773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0.95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708520" y="1076255"/>
          <a:ext cx="3962595" cy="2276850"/>
        </p:xfrm>
        <a:graphic>
          <a:graphicData uri="http://schemas.openxmlformats.org/presentationml/2006/ole">
            <p:oleObj spid="_x0000_s12290" name="Chart" r:id="rId3" imgW="3448202" imgH="1981200" progId="Excel.Chart.8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384410" y="2290575"/>
            <a:ext cx="1306768" cy="2114917"/>
            <a:chOff x="1384410" y="2290575"/>
            <a:chExt cx="1306768" cy="2114917"/>
          </a:xfrm>
        </p:grpSpPr>
        <p:sp>
          <p:nvSpPr>
            <p:cNvPr id="17" name="Rectangle 16"/>
            <p:cNvSpPr/>
            <p:nvPr/>
          </p:nvSpPr>
          <p:spPr>
            <a:xfrm>
              <a:off x="2295150" y="2290575"/>
              <a:ext cx="303580" cy="30358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7" idx="2"/>
            </p:cNvCxnSpPr>
            <p:nvPr/>
          </p:nvCxnSpPr>
          <p:spPr>
            <a:xfrm rot="5400000" flipH="1" flipV="1">
              <a:off x="1498253" y="3087473"/>
              <a:ext cx="1442005" cy="45537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84410" y="4036160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Ratio&lt;0.95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26415" y="1455730"/>
            <a:ext cx="2165163" cy="2237679"/>
            <a:chOff x="2826415" y="1455730"/>
            <a:chExt cx="2165163" cy="2237679"/>
          </a:xfrm>
        </p:grpSpPr>
        <p:sp>
          <p:nvSpPr>
            <p:cNvPr id="18" name="Rectangle 17"/>
            <p:cNvSpPr/>
            <p:nvPr/>
          </p:nvSpPr>
          <p:spPr>
            <a:xfrm>
              <a:off x="2826415" y="1455730"/>
              <a:ext cx="303580" cy="30358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2826416" y="2062890"/>
              <a:ext cx="1593795" cy="98663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13050" y="3324077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Ratio&gt;1.6</a:t>
              </a:r>
              <a:endParaRPr lang="en-US" dirty="0"/>
            </a:p>
          </p:txBody>
        </p:sp>
      </p:grpSp>
      <p:sp>
        <p:nvSpPr>
          <p:cNvPr id="27" name="Rectangle 134"/>
          <p:cNvSpPr>
            <a:spLocks noChangeArrowheads="1"/>
          </p:cNvSpPr>
          <p:nvPr/>
        </p:nvSpPr>
        <p:spPr bwMode="auto">
          <a:xfrm rot="10800000">
            <a:off x="8442645" y="1303940"/>
            <a:ext cx="379475" cy="1517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381264" y="101154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63720" y="2745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0.95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8139066" y="1531625"/>
            <a:ext cx="227685" cy="2276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34"/>
          <p:cNvSpPr>
            <a:spLocks noChangeArrowheads="1"/>
          </p:cNvSpPr>
          <p:nvPr/>
        </p:nvSpPr>
        <p:spPr bwMode="auto">
          <a:xfrm rot="10800000">
            <a:off x="7531905" y="3504895"/>
            <a:ext cx="379475" cy="1517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80115" y="32125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52980" y="49469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0.95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6355533" y="2859787"/>
            <a:ext cx="1897376" cy="30358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2" grpId="0" animBg="1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7" name="Group 161"/>
          <p:cNvGraphicFramePr>
            <a:graphicFrameLocks noGrp="1"/>
          </p:cNvGraphicFramePr>
          <p:nvPr/>
        </p:nvGraphicFramePr>
        <p:xfrm>
          <a:off x="1452305" y="343849"/>
          <a:ext cx="6265862" cy="2586673"/>
        </p:xfrm>
        <a:graphic>
          <a:graphicData uri="http://schemas.openxmlformats.org/drawingml/2006/table">
            <a:tbl>
              <a:tblPr/>
              <a:tblGrid>
                <a:gridCol w="1978025"/>
                <a:gridCol w="1250950"/>
                <a:gridCol w="1765300"/>
                <a:gridCol w="1271587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Excitation Filter (nm)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Dichroic Mirror (long pass; nm)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Emission Filter (nm)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CFP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420/20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475/40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YFP (FRET)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535/25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mOrange2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548/20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572/20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mCherry (FRET)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630/20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mCherry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580/20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630/20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080830" y="2536"/>
            <a:ext cx="706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Table 1. The settings of filters for the Multicolor FRET imaging.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140035" y="4643320"/>
            <a:ext cx="3035800" cy="1214320"/>
            <a:chOff x="2140035" y="4643320"/>
            <a:chExt cx="3035800" cy="1214320"/>
          </a:xfrm>
        </p:grpSpPr>
        <p:cxnSp>
          <p:nvCxnSpPr>
            <p:cNvPr id="41" name="Straight Arrow Connector 40"/>
            <p:cNvCxnSpPr/>
            <p:nvPr/>
          </p:nvCxnSpPr>
          <p:spPr>
            <a:xfrm rot="10800000">
              <a:off x="2898985" y="5174585"/>
              <a:ext cx="227685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140035" y="4643320"/>
              <a:ext cx="1214320" cy="12143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443615" y="3656685"/>
            <a:ext cx="531265" cy="83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2556663" y="4833058"/>
            <a:ext cx="531265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84665" y="3580790"/>
            <a:ext cx="197327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233769" y="3157773"/>
            <a:ext cx="986635" cy="37947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2406463" y="3997420"/>
            <a:ext cx="834845" cy="1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2142492" y="4189612"/>
            <a:ext cx="1058411" cy="79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1988245" y="4187949"/>
            <a:ext cx="1062531" cy="1588"/>
          </a:xfrm>
          <a:prstGeom prst="straightConnector1">
            <a:avLst/>
          </a:prstGeom>
          <a:ln w="38100">
            <a:solidFill>
              <a:srgbClr val="33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026193" y="5440217"/>
            <a:ext cx="1290216" cy="158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872740" y="5438554"/>
            <a:ext cx="1293541" cy="1588"/>
          </a:xfrm>
          <a:prstGeom prst="straightConnector1">
            <a:avLst/>
          </a:prstGeom>
          <a:ln w="38100">
            <a:solidFill>
              <a:srgbClr val="33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912350" y="5933535"/>
            <a:ext cx="1442005" cy="92446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327625" y="4871005"/>
            <a:ext cx="729922" cy="531813"/>
            <a:chOff x="5327625" y="4871005"/>
            <a:chExt cx="729922" cy="531813"/>
          </a:xfrm>
        </p:grpSpPr>
        <p:sp>
          <p:nvSpPr>
            <p:cNvPr id="66" name="Litebulb"/>
            <p:cNvSpPr>
              <a:spLocks noEditPoints="1" noChangeArrowheads="1"/>
            </p:cNvSpPr>
            <p:nvPr/>
          </p:nvSpPr>
          <p:spPr bwMode="auto">
            <a:xfrm>
              <a:off x="5830534" y="4979542"/>
              <a:ext cx="227013" cy="3937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5327625" y="4871005"/>
              <a:ext cx="76200" cy="53181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 rot="16200000">
              <a:off x="5513661" y="4974035"/>
              <a:ext cx="225425" cy="381000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 rot="10800000">
            <a:off x="1306853" y="6238778"/>
            <a:ext cx="1290216" cy="158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1153400" y="6237115"/>
            <a:ext cx="1293541" cy="1588"/>
          </a:xfrm>
          <a:prstGeom prst="straightConnector1">
            <a:avLst/>
          </a:prstGeom>
          <a:ln w="38100">
            <a:solidFill>
              <a:srgbClr val="33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321880" y="5948049"/>
            <a:ext cx="684212" cy="5318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Camera</a:t>
            </a:r>
          </a:p>
        </p:txBody>
      </p:sp>
      <p:sp>
        <p:nvSpPr>
          <p:cNvPr id="73" name="Oval 49"/>
          <p:cNvSpPr>
            <a:spLocks noChangeArrowheads="1"/>
          </p:cNvSpPr>
          <p:nvPr/>
        </p:nvSpPr>
        <p:spPr bwMode="auto">
          <a:xfrm>
            <a:off x="1023555" y="5948049"/>
            <a:ext cx="76200" cy="531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8565408" y="5098690"/>
            <a:ext cx="54956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>
            <a:off x="7911380" y="5098690"/>
            <a:ext cx="54956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7228325" y="3732580"/>
            <a:ext cx="1644741" cy="3440747"/>
            <a:chOff x="7228325" y="3732580"/>
            <a:chExt cx="1644741" cy="3440747"/>
          </a:xfrm>
        </p:grpSpPr>
        <p:sp>
          <p:nvSpPr>
            <p:cNvPr id="74" name="Rectangle 73"/>
            <p:cNvSpPr/>
            <p:nvPr/>
          </p:nvSpPr>
          <p:spPr>
            <a:xfrm>
              <a:off x="7228325" y="4491530"/>
              <a:ext cx="1290215" cy="1214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6200000" flipH="1">
              <a:off x="7246164" y="4491531"/>
              <a:ext cx="1214320" cy="12143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48"/>
            <p:cNvSpPr>
              <a:spLocks noChangeArrowheads="1"/>
            </p:cNvSpPr>
            <p:nvPr/>
          </p:nvSpPr>
          <p:spPr bwMode="auto">
            <a:xfrm>
              <a:off x="8471673" y="4809624"/>
              <a:ext cx="76200" cy="53181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8"/>
            <p:cNvSpPr>
              <a:spLocks noChangeArrowheads="1"/>
            </p:cNvSpPr>
            <p:nvPr/>
          </p:nvSpPr>
          <p:spPr bwMode="auto">
            <a:xfrm rot="5400000">
              <a:off x="7773677" y="5416663"/>
              <a:ext cx="76200" cy="53181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28325" y="403616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GFP/RFP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80115" y="373258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Nikon</a:t>
              </a:r>
              <a:endParaRPr lang="en-US" dirty="0"/>
            </a:p>
          </p:txBody>
        </p:sp>
        <p:sp>
          <p:nvSpPr>
            <p:cNvPr id="80" name="Isosceles Triangle 79"/>
            <p:cNvSpPr/>
            <p:nvPr/>
          </p:nvSpPr>
          <p:spPr>
            <a:xfrm flipV="1">
              <a:off x="7607800" y="6313010"/>
              <a:ext cx="531265" cy="3794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18631552">
              <a:off x="7391073" y="6186692"/>
              <a:ext cx="986635" cy="986635"/>
            </a:xfrm>
            <a:prstGeom prst="arc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90855" y="6237115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Eye</a:t>
              </a:r>
              <a:endParaRPr lang="en-US" dirty="0"/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 rot="5400000" flipH="1" flipV="1">
            <a:off x="7698208" y="4748243"/>
            <a:ext cx="455370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H="1">
            <a:off x="7031330" y="5357064"/>
            <a:ext cx="1593795" cy="14515"/>
          </a:xfrm>
          <a:prstGeom prst="straightConnector1">
            <a:avLst/>
          </a:prstGeom>
          <a:ln w="38100">
            <a:solidFill>
              <a:srgbClr val="00CC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72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6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7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58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124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</vt:lpstr>
      <vt:lpstr>Times New Roman</vt:lpstr>
      <vt:lpstr>Default Design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Bioengineering - 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yingxiao</dc:creator>
  <cp:lastModifiedBy>peter</cp:lastModifiedBy>
  <cp:revision>86</cp:revision>
  <dcterms:created xsi:type="dcterms:W3CDTF">2005-12-21T20:49:03Z</dcterms:created>
  <dcterms:modified xsi:type="dcterms:W3CDTF">2010-11-05T21:14:42Z</dcterms:modified>
</cp:coreProperties>
</file>